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427" r:id="rId5"/>
    <p:sldId id="717" r:id="rId6"/>
    <p:sldId id="715" r:id="rId7"/>
    <p:sldId id="711" r:id="rId8"/>
    <p:sldId id="698" r:id="rId9"/>
    <p:sldId id="718" r:id="rId10"/>
    <p:sldId id="695" r:id="rId11"/>
    <p:sldId id="728" r:id="rId12"/>
    <p:sldId id="723" r:id="rId13"/>
    <p:sldId id="724" r:id="rId14"/>
    <p:sldId id="725" r:id="rId15"/>
    <p:sldId id="726" r:id="rId16"/>
    <p:sldId id="722" r:id="rId17"/>
    <p:sldId id="727" r:id="rId18"/>
    <p:sldId id="691" r:id="rId19"/>
    <p:sldId id="706" r:id="rId20"/>
    <p:sldId id="710" r:id="rId21"/>
    <p:sldId id="688" r:id="rId22"/>
    <p:sldId id="719" r:id="rId23"/>
    <p:sldId id="720" r:id="rId24"/>
    <p:sldId id="689" r:id="rId25"/>
    <p:sldId id="674" r:id="rId26"/>
    <p:sldId id="690" r:id="rId27"/>
    <p:sldId id="676" r:id="rId2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" id="{A4727280-23F7-5C4C-AE3E-65C254B33FA9}">
          <p14:sldIdLst>
            <p14:sldId id="427"/>
            <p14:sldId id="717"/>
            <p14:sldId id="715"/>
            <p14:sldId id="711"/>
            <p14:sldId id="698"/>
            <p14:sldId id="718"/>
            <p14:sldId id="695"/>
            <p14:sldId id="728"/>
            <p14:sldId id="723"/>
            <p14:sldId id="724"/>
            <p14:sldId id="725"/>
            <p14:sldId id="726"/>
            <p14:sldId id="722"/>
            <p14:sldId id="727"/>
            <p14:sldId id="691"/>
            <p14:sldId id="706"/>
            <p14:sldId id="710"/>
            <p14:sldId id="688"/>
            <p14:sldId id="719"/>
            <p14:sldId id="720"/>
            <p14:sldId id="689"/>
            <p14:sldId id="674"/>
            <p14:sldId id="690"/>
            <p14:sldId id="6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Lilli Smal" initials="LS [4]" lastIdx="1" clrIdx="6">
    <p:extLst/>
  </p:cmAuthor>
  <p:cmAuthor id="1" name="Andrea Lösch" initials="AL" lastIdx="5" clrIdx="0">
    <p:extLst/>
  </p:cmAuthor>
  <p:cmAuthor id="2" name="Maria Giagkou" initials="MG" lastIdx="10" clrIdx="1">
    <p:extLst/>
  </p:cmAuthor>
  <p:cmAuthor id="3" name="Stelios Piperidis" initials="SP" lastIdx="3" clrIdx="2"/>
  <p:cmAuthor id="4" name="Lilli Smal" initials="LS" lastIdx="2" clrIdx="3">
    <p:extLst/>
  </p:cmAuthor>
  <p:cmAuthor id="5" name="Lilli Smal" initials="LS [2]" lastIdx="1" clrIdx="4">
    <p:extLst/>
  </p:cmAuthor>
  <p:cmAuthor id="6" name="Lilli Smal" initials="LS [3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A0"/>
    <a:srgbClr val="DDDDDD"/>
    <a:srgbClr val="009900"/>
    <a:srgbClr val="0096CB"/>
    <a:srgbClr val="4EACCE"/>
    <a:srgbClr val="E60002"/>
    <a:srgbClr val="008BBB"/>
    <a:srgbClr val="00AEEC"/>
    <a:srgbClr val="00A9E5"/>
    <a:srgbClr val="FED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6" autoAdjust="0"/>
    <p:restoredTop sz="75626" autoAdjust="0"/>
  </p:normalViewPr>
  <p:slideViewPr>
    <p:cSldViewPr snapToGrid="0" snapToObjects="1">
      <p:cViewPr varScale="1">
        <p:scale>
          <a:sx n="73" d="100"/>
          <a:sy n="73" d="100"/>
        </p:scale>
        <p:origin x="2164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43" d="100"/>
          <a:sy n="143" d="100"/>
        </p:scale>
        <p:origin x="82" y="-629"/>
      </p:cViewPr>
      <p:guideLst>
        <p:guide orient="horz" pos="3127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 total of 225 LR provided by ELRC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 total of 225 LR provided by ELRC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C0-4FD9-ADAD-F5BBD4FE8A2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C0-4FD9-ADAD-F5BBD4FE8A2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6C0-4FD9-ADAD-F5BBD4FE8A27}"/>
              </c:ext>
            </c:extLst>
          </c:dPt>
          <c:dLbls>
            <c:dLbl>
              <c:idx val="0"/>
              <c:layout>
                <c:manualLayout>
                  <c:x val="3.0458005249343681E-2"/>
                  <c:y val="5.902312992125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bg-BG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6C0-4FD9-ADAD-F5BBD4FE8A27}"/>
                </c:ext>
              </c:extLst>
            </c:dLbl>
            <c:dLbl>
              <c:idx val="1"/>
              <c:layout>
                <c:manualLayout>
                  <c:x val="-3.1917486876640422E-2"/>
                  <c:y val="-4.25452755905511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bg-BG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6C0-4FD9-ADAD-F5BBD4FE8A27}"/>
                </c:ext>
              </c:extLst>
            </c:dLbl>
            <c:dLbl>
              <c:idx val="2"/>
              <c:layout>
                <c:manualLayout>
                  <c:x val="3.2075459317585299E-2"/>
                  <c:y val="-2.41574803149606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bg-BG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6C0-4FD9-ADAD-F5BBD4FE8A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Open data / cc licenses</c:v>
                </c:pt>
                <c:pt idx="1">
                  <c:v>Non-standard/other licenses</c:v>
                </c:pt>
                <c:pt idx="2">
                  <c:v>Under review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176</c:v>
                </c:pt>
                <c:pt idx="1">
                  <c:v>39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C0-4FD9-ADAD-F5BBD4FE8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5.0925925925925923E-2"/>
          <c:w val="0.93888888888888888"/>
          <c:h val="0.7922448235637211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12E-45EF-9E50-FE63C50B23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12E-45EF-9E50-FE63C50B23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12E-45EF-9E50-FE63C50B2329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BCF5D1-163D-4EE0-9622-935026648BA0}" type="CELLRANGE">
                      <a:rPr lang="en-US" dirty="0"/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bg-BG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12E-45EF-9E50-FE63C50B232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E3F926E2-B6F7-42CD-A75B-B1D21EA46474}" type="CELLRANGE">
                      <a:rPr lang="en-US"/>
                      <a:pPr/>
                      <a:t>[CELLRANGE]</a:t>
                    </a:fld>
                    <a:endParaRPr lang="bg-BG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E12E-45EF-9E50-FE63C50B232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4A514439-5A05-4032-80A5-E9CB2730187D}" type="CELLRANGE">
                      <a:rPr lang="en-US"/>
                      <a:pPr/>
                      <a:t>[CELLRANGE]</a:t>
                    </a:fld>
                    <a:endParaRPr lang="bg-BG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E12E-45EF-9E50-FE63C50B23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  <c15:showDataLabelsRange val="1"/>
              </c:ext>
            </c:extLst>
          </c:dLbls>
          <c:cat>
            <c:strRef>
              <c:f>Sheet1!$J$10:$J$12</c:f>
              <c:strCache>
                <c:ptCount val="3"/>
                <c:pt idx="0">
                  <c:v>open / cc licences</c:v>
                </c:pt>
                <c:pt idx="1">
                  <c:v>under review</c:v>
                </c:pt>
                <c:pt idx="2">
                  <c:v>non-standard / other licences</c:v>
                </c:pt>
              </c:strCache>
            </c:strRef>
          </c:cat>
          <c:val>
            <c:numRef>
              <c:f>Sheet1!$K$10:$K$12</c:f>
              <c:numCache>
                <c:formatCode>General</c:formatCode>
                <c:ptCount val="3"/>
                <c:pt idx="0">
                  <c:v>302</c:v>
                </c:pt>
                <c:pt idx="1">
                  <c:v>86</c:v>
                </c:pt>
                <c:pt idx="2">
                  <c:v>45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Sheet1!$K$10:$K$12</c15:f>
                <c15:dlblRangeCache>
                  <c:ptCount val="3"/>
                  <c:pt idx="0">
                    <c:v>302</c:v>
                  </c:pt>
                  <c:pt idx="1">
                    <c:v>86</c:v>
                  </c:pt>
                  <c:pt idx="2">
                    <c:v>45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E12E-45EF-9E50-FE63C50B232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 dirty="0" smtClean="0"/>
              <a:t>Development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LR </a:t>
            </a:r>
            <a:r>
              <a:rPr lang="de-DE" b="1" baseline="0" dirty="0" err="1" smtClean="0"/>
              <a:t>collection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by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language</a:t>
            </a:r>
            <a:endParaRPr lang="de-DE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Apr 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Tabelle1!$A$2:$A$27</c:f>
              <c:strCache>
                <c:ptCount val="26"/>
                <c:pt idx="0">
                  <c:v>BG</c:v>
                </c:pt>
                <c:pt idx="1">
                  <c:v>CS</c:v>
                </c:pt>
                <c:pt idx="2">
                  <c:v>DA</c:v>
                </c:pt>
                <c:pt idx="3">
                  <c:v>DE</c:v>
                </c:pt>
                <c:pt idx="4">
                  <c:v>EL</c:v>
                </c:pt>
                <c:pt idx="5">
                  <c:v>EN</c:v>
                </c:pt>
                <c:pt idx="6">
                  <c:v>ES</c:v>
                </c:pt>
                <c:pt idx="7">
                  <c:v>ET</c:v>
                </c:pt>
                <c:pt idx="8">
                  <c:v>FI</c:v>
                </c:pt>
                <c:pt idx="9">
                  <c:v>FR</c:v>
                </c:pt>
                <c:pt idx="10">
                  <c:v>GA</c:v>
                </c:pt>
                <c:pt idx="11">
                  <c:v>HR</c:v>
                </c:pt>
                <c:pt idx="12">
                  <c:v>HU</c:v>
                </c:pt>
                <c:pt idx="13">
                  <c:v>IS</c:v>
                </c:pt>
                <c:pt idx="14">
                  <c:v>IT</c:v>
                </c:pt>
                <c:pt idx="15">
                  <c:v>LT</c:v>
                </c:pt>
                <c:pt idx="16">
                  <c:v>LV</c:v>
                </c:pt>
                <c:pt idx="17">
                  <c:v>MT</c:v>
                </c:pt>
                <c:pt idx="18">
                  <c:v>NL</c:v>
                </c:pt>
                <c:pt idx="19">
                  <c:v>NO</c:v>
                </c:pt>
                <c:pt idx="20">
                  <c:v>PL</c:v>
                </c:pt>
                <c:pt idx="21">
                  <c:v>PT</c:v>
                </c:pt>
                <c:pt idx="22">
                  <c:v>RO</c:v>
                </c:pt>
                <c:pt idx="23">
                  <c:v>SK</c:v>
                </c:pt>
                <c:pt idx="24">
                  <c:v>SL</c:v>
                </c:pt>
                <c:pt idx="25">
                  <c:v>SV</c:v>
                </c:pt>
              </c:strCache>
            </c:strRef>
          </c:cat>
          <c:val>
            <c:numRef>
              <c:f>Tabelle1!$B$2:$B$27</c:f>
              <c:numCache>
                <c:formatCode>General</c:formatCode>
                <c:ptCount val="26"/>
                <c:pt idx="0">
                  <c:v>16</c:v>
                </c:pt>
                <c:pt idx="1">
                  <c:v>6</c:v>
                </c:pt>
                <c:pt idx="2">
                  <c:v>11</c:v>
                </c:pt>
                <c:pt idx="3">
                  <c:v>38</c:v>
                </c:pt>
                <c:pt idx="4">
                  <c:v>36</c:v>
                </c:pt>
                <c:pt idx="5">
                  <c:v>166</c:v>
                </c:pt>
                <c:pt idx="6">
                  <c:v>20</c:v>
                </c:pt>
                <c:pt idx="7">
                  <c:v>8</c:v>
                </c:pt>
                <c:pt idx="8">
                  <c:v>15</c:v>
                </c:pt>
                <c:pt idx="9">
                  <c:v>48</c:v>
                </c:pt>
                <c:pt idx="10">
                  <c:v>7</c:v>
                </c:pt>
                <c:pt idx="11">
                  <c:v>8</c:v>
                </c:pt>
                <c:pt idx="12">
                  <c:v>3</c:v>
                </c:pt>
                <c:pt idx="13">
                  <c:v>4</c:v>
                </c:pt>
                <c:pt idx="14">
                  <c:v>22</c:v>
                </c:pt>
                <c:pt idx="15">
                  <c:v>5</c:v>
                </c:pt>
                <c:pt idx="16">
                  <c:v>10</c:v>
                </c:pt>
                <c:pt idx="17">
                  <c:v>5</c:v>
                </c:pt>
                <c:pt idx="18">
                  <c:v>14</c:v>
                </c:pt>
                <c:pt idx="19">
                  <c:v>3</c:v>
                </c:pt>
                <c:pt idx="20">
                  <c:v>28</c:v>
                </c:pt>
                <c:pt idx="21">
                  <c:v>8</c:v>
                </c:pt>
                <c:pt idx="22">
                  <c:v>16</c:v>
                </c:pt>
                <c:pt idx="23">
                  <c:v>5</c:v>
                </c:pt>
                <c:pt idx="24">
                  <c:v>6</c:v>
                </c:pt>
                <c:pt idx="2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C-41D4-942E-9F7E6A3F689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Oct 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Tabelle1!$A$2:$A$27</c:f>
              <c:strCache>
                <c:ptCount val="26"/>
                <c:pt idx="0">
                  <c:v>BG</c:v>
                </c:pt>
                <c:pt idx="1">
                  <c:v>CS</c:v>
                </c:pt>
                <c:pt idx="2">
                  <c:v>DA</c:v>
                </c:pt>
                <c:pt idx="3">
                  <c:v>DE</c:v>
                </c:pt>
                <c:pt idx="4">
                  <c:v>EL</c:v>
                </c:pt>
                <c:pt idx="5">
                  <c:v>EN</c:v>
                </c:pt>
                <c:pt idx="6">
                  <c:v>ES</c:v>
                </c:pt>
                <c:pt idx="7">
                  <c:v>ET</c:v>
                </c:pt>
                <c:pt idx="8">
                  <c:v>FI</c:v>
                </c:pt>
                <c:pt idx="9">
                  <c:v>FR</c:v>
                </c:pt>
                <c:pt idx="10">
                  <c:v>GA</c:v>
                </c:pt>
                <c:pt idx="11">
                  <c:v>HR</c:v>
                </c:pt>
                <c:pt idx="12">
                  <c:v>HU</c:v>
                </c:pt>
                <c:pt idx="13">
                  <c:v>IS</c:v>
                </c:pt>
                <c:pt idx="14">
                  <c:v>IT</c:v>
                </c:pt>
                <c:pt idx="15">
                  <c:v>LT</c:v>
                </c:pt>
                <c:pt idx="16">
                  <c:v>LV</c:v>
                </c:pt>
                <c:pt idx="17">
                  <c:v>MT</c:v>
                </c:pt>
                <c:pt idx="18">
                  <c:v>NL</c:v>
                </c:pt>
                <c:pt idx="19">
                  <c:v>NO</c:v>
                </c:pt>
                <c:pt idx="20">
                  <c:v>PL</c:v>
                </c:pt>
                <c:pt idx="21">
                  <c:v>PT</c:v>
                </c:pt>
                <c:pt idx="22">
                  <c:v>RO</c:v>
                </c:pt>
                <c:pt idx="23">
                  <c:v>SK</c:v>
                </c:pt>
                <c:pt idx="24">
                  <c:v>SL</c:v>
                </c:pt>
                <c:pt idx="25">
                  <c:v>SV</c:v>
                </c:pt>
              </c:strCache>
            </c:strRef>
          </c:cat>
          <c:val>
            <c:numRef>
              <c:f>Tabelle1!$C$2:$C$27</c:f>
              <c:numCache>
                <c:formatCode>General</c:formatCode>
                <c:ptCount val="26"/>
                <c:pt idx="0">
                  <c:v>19</c:v>
                </c:pt>
                <c:pt idx="1">
                  <c:v>11</c:v>
                </c:pt>
                <c:pt idx="2">
                  <c:v>14</c:v>
                </c:pt>
                <c:pt idx="3">
                  <c:v>57</c:v>
                </c:pt>
                <c:pt idx="4">
                  <c:v>49</c:v>
                </c:pt>
                <c:pt idx="5">
                  <c:v>362</c:v>
                </c:pt>
                <c:pt idx="6">
                  <c:v>34</c:v>
                </c:pt>
                <c:pt idx="7">
                  <c:v>8</c:v>
                </c:pt>
                <c:pt idx="8">
                  <c:v>19</c:v>
                </c:pt>
                <c:pt idx="9">
                  <c:v>59</c:v>
                </c:pt>
                <c:pt idx="10">
                  <c:v>38</c:v>
                </c:pt>
                <c:pt idx="11">
                  <c:v>20</c:v>
                </c:pt>
                <c:pt idx="12">
                  <c:v>6</c:v>
                </c:pt>
                <c:pt idx="13">
                  <c:v>20</c:v>
                </c:pt>
                <c:pt idx="14">
                  <c:v>26</c:v>
                </c:pt>
                <c:pt idx="15">
                  <c:v>12</c:v>
                </c:pt>
                <c:pt idx="16">
                  <c:v>12</c:v>
                </c:pt>
                <c:pt idx="17">
                  <c:v>5</c:v>
                </c:pt>
                <c:pt idx="18">
                  <c:v>18</c:v>
                </c:pt>
                <c:pt idx="19">
                  <c:v>61</c:v>
                </c:pt>
                <c:pt idx="20">
                  <c:v>38</c:v>
                </c:pt>
                <c:pt idx="21">
                  <c:v>9</c:v>
                </c:pt>
                <c:pt idx="22">
                  <c:v>17</c:v>
                </c:pt>
                <c:pt idx="23">
                  <c:v>5</c:v>
                </c:pt>
                <c:pt idx="24">
                  <c:v>5</c:v>
                </c:pt>
                <c:pt idx="2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8C-41D4-942E-9F7E6A3F6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427696"/>
        <c:axId val="170428480"/>
        <c:axId val="0"/>
      </c:bar3DChart>
      <c:catAx>
        <c:axId val="17042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70428480"/>
        <c:crosses val="autoZero"/>
        <c:auto val="1"/>
        <c:lblAlgn val="ctr"/>
        <c:lblOffset val="100"/>
        <c:noMultiLvlLbl val="0"/>
      </c:catAx>
      <c:valAx>
        <c:axId val="17042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7042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360C79-3379-2542-8EF3-AA403362AA6E}" type="doc">
      <dgm:prSet loTypeId="urn:microsoft.com/office/officeart/2005/8/layout/vList6" loCatId="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A7B227C1-CE8C-C643-BEB1-745A0A5FCAED}">
      <dgm:prSet phldrT="[Text]" custT="1"/>
      <dgm:spPr/>
      <dgm:t>
        <a:bodyPr anchor="ctr"/>
        <a:lstStyle/>
        <a:p>
          <a:r>
            <a:rPr lang="en-GB" sz="4000" b="0" i="0" dirty="0" smtClean="0">
              <a:latin typeface="Calibri Light" charset="0"/>
              <a:ea typeface="Calibri Light" charset="0"/>
              <a:cs typeface="Calibri Light" charset="0"/>
            </a:rPr>
            <a:t>Collect</a:t>
          </a:r>
          <a:endParaRPr lang="en-GB" sz="4000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7DD8F676-1191-5249-B25E-FE52673F7600}" type="parTrans" cxnId="{CD05B999-C1CF-BB4A-9DFB-53F1E99B4251}">
      <dgm:prSet/>
      <dgm:spPr/>
      <dgm:t>
        <a:bodyPr/>
        <a:lstStyle/>
        <a:p>
          <a:endParaRPr lang="en-GB"/>
        </a:p>
      </dgm:t>
    </dgm:pt>
    <dgm:pt modelId="{AEDE806E-84B1-3848-8B90-7A5008E7D146}" type="sibTrans" cxnId="{CD05B999-C1CF-BB4A-9DFB-53F1E99B4251}">
      <dgm:prSet/>
      <dgm:spPr/>
      <dgm:t>
        <a:bodyPr/>
        <a:lstStyle/>
        <a:p>
          <a:endParaRPr lang="en-GB"/>
        </a:p>
      </dgm:t>
    </dgm:pt>
    <dgm:pt modelId="{2A211649-0DEF-3244-BD19-2A67BD874F55}">
      <dgm:prSet phldrT="[Text]" custT="1"/>
      <dgm:spPr/>
      <dgm:t>
        <a:bodyPr anchor="ctr"/>
        <a:lstStyle/>
        <a:p>
          <a:r>
            <a:rPr lang="en-GB" sz="4000" b="0" i="0" dirty="0" smtClean="0">
              <a:latin typeface="Calibri Light" charset="0"/>
              <a:ea typeface="Calibri Light" charset="0"/>
              <a:cs typeface="Calibri Light" charset="0"/>
            </a:rPr>
            <a:t>Help</a:t>
          </a:r>
          <a:endParaRPr lang="en-GB" sz="4000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9ECBCAE7-72A8-4B46-B535-30FE4B21A41B}" type="parTrans" cxnId="{F1814215-4A4F-A84B-80FC-84835FCEC1C6}">
      <dgm:prSet/>
      <dgm:spPr/>
      <dgm:t>
        <a:bodyPr/>
        <a:lstStyle/>
        <a:p>
          <a:endParaRPr lang="en-GB"/>
        </a:p>
      </dgm:t>
    </dgm:pt>
    <dgm:pt modelId="{1EBAE945-BAFF-FD44-9090-782F42EE2E4B}" type="sibTrans" cxnId="{F1814215-4A4F-A84B-80FC-84835FCEC1C6}">
      <dgm:prSet/>
      <dgm:spPr/>
      <dgm:t>
        <a:bodyPr/>
        <a:lstStyle/>
        <a:p>
          <a:endParaRPr lang="en-GB"/>
        </a:p>
      </dgm:t>
    </dgm:pt>
    <dgm:pt modelId="{B9B10298-EDED-814A-8E5E-F1B0E08991BA}">
      <dgm:prSet phldrT="[Text]" custT="1"/>
      <dgm:spPr/>
      <dgm:t>
        <a:bodyPr anchor="ctr"/>
        <a:lstStyle/>
        <a:p>
          <a:r>
            <a:rPr lang="en-GB" sz="4000" b="0" i="0" dirty="0" smtClean="0">
              <a:latin typeface="Calibri Light" charset="0"/>
              <a:ea typeface="Calibri Light" charset="0"/>
              <a:cs typeface="Calibri Light" charset="0"/>
            </a:rPr>
            <a:t>Act</a:t>
          </a:r>
          <a:endParaRPr lang="en-GB" sz="4000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92166EDF-23A2-6046-9DE7-D25DC7120D4B}" type="parTrans" cxnId="{6CC43657-62AB-3C4F-B067-4CB499BE2A03}">
      <dgm:prSet/>
      <dgm:spPr/>
      <dgm:t>
        <a:bodyPr/>
        <a:lstStyle/>
        <a:p>
          <a:endParaRPr lang="en-GB"/>
        </a:p>
      </dgm:t>
    </dgm:pt>
    <dgm:pt modelId="{74B4EE54-152D-B74B-B3E9-7C201A8B0472}" type="sibTrans" cxnId="{6CC43657-62AB-3C4F-B067-4CB499BE2A03}">
      <dgm:prSet/>
      <dgm:spPr/>
      <dgm:t>
        <a:bodyPr/>
        <a:lstStyle/>
        <a:p>
          <a:endParaRPr lang="en-GB"/>
        </a:p>
      </dgm:t>
    </dgm:pt>
    <dgm:pt modelId="{2487ABF2-6E0A-4746-9F8C-49455E4D6C78}">
      <dgm:prSet custT="1"/>
      <dgm:spPr/>
      <dgm:t>
        <a:bodyPr anchor="ctr"/>
        <a:lstStyle/>
        <a:p>
          <a:r>
            <a:rPr lang="en-GB" sz="4000" b="0" i="0" dirty="0" smtClean="0">
              <a:latin typeface="Calibri Light" charset="0"/>
              <a:ea typeface="Calibri Light" charset="0"/>
              <a:cs typeface="Calibri Light" charset="0"/>
            </a:rPr>
            <a:t>Engage</a:t>
          </a:r>
          <a:endParaRPr lang="en-GB" sz="4000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C4B2472D-44B4-5440-BA43-63E4AC71BE4E}" type="parTrans" cxnId="{8FA7CF54-B5BB-4040-A851-EBAF628DB3E2}">
      <dgm:prSet/>
      <dgm:spPr/>
      <dgm:t>
        <a:bodyPr/>
        <a:lstStyle/>
        <a:p>
          <a:endParaRPr lang="en-GB"/>
        </a:p>
      </dgm:t>
    </dgm:pt>
    <dgm:pt modelId="{BFB2EE52-9752-9243-8EA2-F265C4074702}" type="sibTrans" cxnId="{8FA7CF54-B5BB-4040-A851-EBAF628DB3E2}">
      <dgm:prSet/>
      <dgm:spPr/>
      <dgm:t>
        <a:bodyPr/>
        <a:lstStyle/>
        <a:p>
          <a:endParaRPr lang="en-GB"/>
        </a:p>
      </dgm:t>
    </dgm:pt>
    <dgm:pt modelId="{8F30F968-9E30-8F47-9BA7-0266894DC99B}">
      <dgm:prSet custT="1"/>
      <dgm:spPr/>
      <dgm:t>
        <a:bodyPr anchor="ctr"/>
        <a:lstStyle/>
        <a:p>
          <a:r>
            <a:rPr lang="en-GB" sz="4000" b="0" i="0" dirty="0" smtClean="0">
              <a:latin typeface="Calibri Light" charset="0"/>
              <a:ea typeface="Calibri Light" charset="0"/>
              <a:cs typeface="Calibri Light" charset="0"/>
            </a:rPr>
            <a:t>Identify</a:t>
          </a:r>
          <a:endParaRPr lang="en-GB" sz="4000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E67DBE55-9418-184C-BC61-7C83557471C5}" type="parTrans" cxnId="{A9DC5140-6830-E547-A5D3-9B249B2208D7}">
      <dgm:prSet/>
      <dgm:spPr/>
      <dgm:t>
        <a:bodyPr/>
        <a:lstStyle/>
        <a:p>
          <a:endParaRPr lang="en-GB"/>
        </a:p>
      </dgm:t>
    </dgm:pt>
    <dgm:pt modelId="{3556BF37-4AB4-C346-A8F7-D56B4B93E2C0}" type="sibTrans" cxnId="{A9DC5140-6830-E547-A5D3-9B249B2208D7}">
      <dgm:prSet/>
      <dgm:spPr/>
      <dgm:t>
        <a:bodyPr/>
        <a:lstStyle/>
        <a:p>
          <a:endParaRPr lang="en-GB"/>
        </a:p>
      </dgm:t>
    </dgm:pt>
    <dgm:pt modelId="{ABB253B0-E646-2B4E-BFA4-41CABE987EA8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Language resources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FD29BED5-02FC-EB46-9B4B-7681494AC246}" type="parTrans" cxnId="{FCDD8BB8-9B21-024C-9D1A-5FE19D6B732E}">
      <dgm:prSet/>
      <dgm:spPr/>
      <dgm:t>
        <a:bodyPr/>
        <a:lstStyle/>
        <a:p>
          <a:endParaRPr lang="en-GB"/>
        </a:p>
      </dgm:t>
    </dgm:pt>
    <dgm:pt modelId="{26D2AF19-EE18-704F-BCEA-9A00891A5B22}" type="sibTrans" cxnId="{FCDD8BB8-9B21-024C-9D1A-5FE19D6B732E}">
      <dgm:prSet/>
      <dgm:spPr/>
      <dgm:t>
        <a:bodyPr/>
        <a:lstStyle/>
        <a:p>
          <a:endParaRPr lang="en-GB"/>
        </a:p>
      </dgm:t>
    </dgm:pt>
    <dgm:pt modelId="{E5447DAE-6FDD-0649-A828-E488C57935CB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Needs of public services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0A6C395F-0921-2140-A3E6-64CF1FD20AC5}" type="parTrans" cxnId="{38791E50-86FA-F046-8C58-CABCF3D91AB1}">
      <dgm:prSet/>
      <dgm:spPr/>
      <dgm:t>
        <a:bodyPr/>
        <a:lstStyle/>
        <a:p>
          <a:endParaRPr lang="en-GB"/>
        </a:p>
      </dgm:t>
    </dgm:pt>
    <dgm:pt modelId="{3EDD92DB-A25E-4542-AC8A-D85BB64B7642}" type="sibTrans" cxnId="{38791E50-86FA-F046-8C58-CABCF3D91AB1}">
      <dgm:prSet/>
      <dgm:spPr/>
      <dgm:t>
        <a:bodyPr/>
        <a:lstStyle/>
        <a:p>
          <a:endParaRPr lang="en-GB"/>
        </a:p>
      </dgm:t>
    </dgm:pt>
    <dgm:pt modelId="{4099378D-A684-424A-B3A8-0CB76328B7E1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With the public sector in the identification of LR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2CE7E33A-F160-5F48-961C-DC71DFEE6127}" type="parTrans" cxnId="{2AE389F4-0009-4548-98B7-C1B22FE8BCFF}">
      <dgm:prSet/>
      <dgm:spPr/>
      <dgm:t>
        <a:bodyPr/>
        <a:lstStyle/>
        <a:p>
          <a:endParaRPr lang="en-GB"/>
        </a:p>
      </dgm:t>
    </dgm:pt>
    <dgm:pt modelId="{C4B8A5EE-3E28-4F46-B5EB-6253095E7123}" type="sibTrans" cxnId="{2AE389F4-0009-4548-98B7-C1B22FE8BCFF}">
      <dgm:prSet/>
      <dgm:spPr/>
      <dgm:t>
        <a:bodyPr/>
        <a:lstStyle/>
        <a:p>
          <a:endParaRPr lang="en-GB"/>
        </a:p>
      </dgm:t>
    </dgm:pt>
    <dgm:pt modelId="{C6A43E69-83BE-3946-AF95-CD8649C31D38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With any technical or legal issues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E2CAD23D-B33A-514F-A90B-CA19C70A8261}" type="parTrans" cxnId="{5B9FC70B-8FCF-1048-90D9-FE8752850F97}">
      <dgm:prSet/>
      <dgm:spPr/>
      <dgm:t>
        <a:bodyPr/>
        <a:lstStyle/>
        <a:p>
          <a:endParaRPr lang="en-GB"/>
        </a:p>
      </dgm:t>
    </dgm:pt>
    <dgm:pt modelId="{8292B918-D18E-CA4A-BAD8-CC4C9D3877D5}" type="sibTrans" cxnId="{5B9FC70B-8FCF-1048-90D9-FE8752850F97}">
      <dgm:prSet/>
      <dgm:spPr/>
      <dgm:t>
        <a:bodyPr/>
        <a:lstStyle/>
        <a:p>
          <a:endParaRPr lang="en-GB"/>
        </a:p>
      </dgm:t>
    </dgm:pt>
    <dgm:pt modelId="{85BCC5D3-D213-2243-BDFB-65BB6D275056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Observatory for language resources across Europe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9A3CDC0C-E7D1-3141-8C16-11D2C0E61ED1}" type="parTrans" cxnId="{60AB15AE-5C72-1E4C-BC0B-D34126A8C883}">
      <dgm:prSet/>
      <dgm:spPr/>
      <dgm:t>
        <a:bodyPr/>
        <a:lstStyle/>
        <a:p>
          <a:endParaRPr lang="en-GB"/>
        </a:p>
      </dgm:t>
    </dgm:pt>
    <dgm:pt modelId="{52B7CF65-A18C-C244-9C78-2FD7A1034102}" type="sibTrans" cxnId="{60AB15AE-5C72-1E4C-BC0B-D34126A8C883}">
      <dgm:prSet/>
      <dgm:spPr/>
      <dgm:t>
        <a:bodyPr/>
        <a:lstStyle/>
        <a:p>
          <a:endParaRPr lang="en-GB"/>
        </a:p>
      </dgm:t>
    </dgm:pt>
    <dgm:pt modelId="{2AB9709A-1773-674A-8796-98F4083C26E5}" type="pres">
      <dgm:prSet presAssocID="{E2360C79-3379-2542-8EF3-AA403362AA6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FE7ABFA-14F0-9942-A36C-1F14DC81245D}" type="pres">
      <dgm:prSet presAssocID="{A7B227C1-CE8C-C643-BEB1-745A0A5FCAED}" presName="linNode" presStyleCnt="0"/>
      <dgm:spPr/>
      <dgm:t>
        <a:bodyPr/>
        <a:lstStyle/>
        <a:p>
          <a:endParaRPr lang="en-GB"/>
        </a:p>
      </dgm:t>
    </dgm:pt>
    <dgm:pt modelId="{3716D833-7DA6-9246-9846-C9A8CFE147F6}" type="pres">
      <dgm:prSet presAssocID="{A7B227C1-CE8C-C643-BEB1-745A0A5FCAED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CB8678-C88B-0641-A0E3-C2ED38617EBF}" type="pres">
      <dgm:prSet presAssocID="{A7B227C1-CE8C-C643-BEB1-745A0A5FCAED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C6D39D-E63F-4941-B9E4-67C2139A8D43}" type="pres">
      <dgm:prSet presAssocID="{AEDE806E-84B1-3848-8B90-7A5008E7D146}" presName="spacing" presStyleCnt="0"/>
      <dgm:spPr/>
      <dgm:t>
        <a:bodyPr/>
        <a:lstStyle/>
        <a:p>
          <a:endParaRPr lang="en-GB"/>
        </a:p>
      </dgm:t>
    </dgm:pt>
    <dgm:pt modelId="{E8622ECF-CBC9-F94A-ACE7-47250DFFE680}" type="pres">
      <dgm:prSet presAssocID="{8F30F968-9E30-8F47-9BA7-0266894DC99B}" presName="linNode" presStyleCnt="0"/>
      <dgm:spPr/>
      <dgm:t>
        <a:bodyPr/>
        <a:lstStyle/>
        <a:p>
          <a:endParaRPr lang="en-GB"/>
        </a:p>
      </dgm:t>
    </dgm:pt>
    <dgm:pt modelId="{F65C280C-8D4E-F842-B787-3885F6969019}" type="pres">
      <dgm:prSet presAssocID="{8F30F968-9E30-8F47-9BA7-0266894DC99B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FBBFA5-9B0F-F442-86A2-10DB2B8742F7}" type="pres">
      <dgm:prSet presAssocID="{8F30F968-9E30-8F47-9BA7-0266894DC99B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36F912-95DB-CE41-99F6-8D358219ED99}" type="pres">
      <dgm:prSet presAssocID="{3556BF37-4AB4-C346-A8F7-D56B4B93E2C0}" presName="spacing" presStyleCnt="0"/>
      <dgm:spPr/>
      <dgm:t>
        <a:bodyPr/>
        <a:lstStyle/>
        <a:p>
          <a:endParaRPr lang="en-GB"/>
        </a:p>
      </dgm:t>
    </dgm:pt>
    <dgm:pt modelId="{DB0F4C84-43E8-6F40-9766-D55F6FEA2264}" type="pres">
      <dgm:prSet presAssocID="{2487ABF2-6E0A-4746-9F8C-49455E4D6C78}" presName="linNode" presStyleCnt="0"/>
      <dgm:spPr/>
      <dgm:t>
        <a:bodyPr/>
        <a:lstStyle/>
        <a:p>
          <a:endParaRPr lang="en-GB"/>
        </a:p>
      </dgm:t>
    </dgm:pt>
    <dgm:pt modelId="{F888E02B-4BDE-254E-8A2A-4BC66C4A6383}" type="pres">
      <dgm:prSet presAssocID="{2487ABF2-6E0A-4746-9F8C-49455E4D6C78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E068A4-B15E-5A4E-B9C3-92C7D55AD695}" type="pres">
      <dgm:prSet presAssocID="{2487ABF2-6E0A-4746-9F8C-49455E4D6C78}" presName="childShp" presStyleLbl="bgAccFollowNode1" presStyleIdx="2" presStyleCnt="5" custLinFactNeighborX="547" custLinFactNeighborY="105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FD697D-D362-2E4A-8BF5-C04AF0094188}" type="pres">
      <dgm:prSet presAssocID="{BFB2EE52-9752-9243-8EA2-F265C4074702}" presName="spacing" presStyleCnt="0"/>
      <dgm:spPr/>
      <dgm:t>
        <a:bodyPr/>
        <a:lstStyle/>
        <a:p>
          <a:endParaRPr lang="en-GB"/>
        </a:p>
      </dgm:t>
    </dgm:pt>
    <dgm:pt modelId="{CB032F4F-ABCC-EB4E-93D6-7493C9738B0F}" type="pres">
      <dgm:prSet presAssocID="{2A211649-0DEF-3244-BD19-2A67BD874F55}" presName="linNode" presStyleCnt="0"/>
      <dgm:spPr/>
      <dgm:t>
        <a:bodyPr/>
        <a:lstStyle/>
        <a:p>
          <a:endParaRPr lang="en-GB"/>
        </a:p>
      </dgm:t>
    </dgm:pt>
    <dgm:pt modelId="{C5A77FCE-7B55-354D-B54F-60130B07FEFD}" type="pres">
      <dgm:prSet presAssocID="{2A211649-0DEF-3244-BD19-2A67BD874F55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F8D216-4F75-874A-A78A-CB7C2ED30115}" type="pres">
      <dgm:prSet presAssocID="{2A211649-0DEF-3244-BD19-2A67BD874F55}" presName="childShp" presStyleLbl="bgAccFollowNode1" presStyleIdx="3" presStyleCnt="5" custLinFactNeighborX="273" custLinFactNeighborY="-21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A3CBB5-B484-904D-883B-97DB96415854}" type="pres">
      <dgm:prSet presAssocID="{1EBAE945-BAFF-FD44-9090-782F42EE2E4B}" presName="spacing" presStyleCnt="0"/>
      <dgm:spPr/>
      <dgm:t>
        <a:bodyPr/>
        <a:lstStyle/>
        <a:p>
          <a:endParaRPr lang="en-GB"/>
        </a:p>
      </dgm:t>
    </dgm:pt>
    <dgm:pt modelId="{A81A9187-564E-8D41-A344-43C56AAC085C}" type="pres">
      <dgm:prSet presAssocID="{B9B10298-EDED-814A-8E5E-F1B0E08991BA}" presName="linNode" presStyleCnt="0"/>
      <dgm:spPr/>
      <dgm:t>
        <a:bodyPr/>
        <a:lstStyle/>
        <a:p>
          <a:endParaRPr lang="en-GB"/>
        </a:p>
      </dgm:t>
    </dgm:pt>
    <dgm:pt modelId="{77C99FC9-5017-7A43-B3C1-B632603E9CEE}" type="pres">
      <dgm:prSet presAssocID="{B9B10298-EDED-814A-8E5E-F1B0E08991BA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7F8440-FCCC-4146-8CDE-0D0CF041D0FE}" type="pres">
      <dgm:prSet presAssocID="{B9B10298-EDED-814A-8E5E-F1B0E08991BA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CAB1D99-00E0-4C42-B28E-CD67A9D7C560}" type="presOf" srcId="{2487ABF2-6E0A-4746-9F8C-49455E4D6C78}" destId="{F888E02B-4BDE-254E-8A2A-4BC66C4A6383}" srcOrd="0" destOrd="0" presId="urn:microsoft.com/office/officeart/2005/8/layout/vList6"/>
    <dgm:cxn modelId="{7C175DF4-9C88-8840-B7C9-D655535EA617}" type="presOf" srcId="{85BCC5D3-D213-2243-BDFB-65BB6D275056}" destId="{2A7F8440-FCCC-4146-8CDE-0D0CF041D0FE}" srcOrd="0" destOrd="0" presId="urn:microsoft.com/office/officeart/2005/8/layout/vList6"/>
    <dgm:cxn modelId="{38791E50-86FA-F046-8C58-CABCF3D91AB1}" srcId="{8F30F968-9E30-8F47-9BA7-0266894DC99B}" destId="{E5447DAE-6FDD-0649-A828-E488C57935CB}" srcOrd="0" destOrd="0" parTransId="{0A6C395F-0921-2140-A3E6-64CF1FD20AC5}" sibTransId="{3EDD92DB-A25E-4542-AC8A-D85BB64B7642}"/>
    <dgm:cxn modelId="{4B98539C-C3D2-5F41-A454-1F44A97E6942}" type="presOf" srcId="{ABB253B0-E646-2B4E-BFA4-41CABE987EA8}" destId="{DDCB8678-C88B-0641-A0E3-C2ED38617EBF}" srcOrd="0" destOrd="0" presId="urn:microsoft.com/office/officeart/2005/8/layout/vList6"/>
    <dgm:cxn modelId="{0F98CCD8-43B3-4742-9EC3-211045069C3F}" type="presOf" srcId="{8F30F968-9E30-8F47-9BA7-0266894DC99B}" destId="{F65C280C-8D4E-F842-B787-3885F6969019}" srcOrd="0" destOrd="0" presId="urn:microsoft.com/office/officeart/2005/8/layout/vList6"/>
    <dgm:cxn modelId="{76AD8A8E-5B80-8547-9D8B-A57D870AE301}" type="presOf" srcId="{B9B10298-EDED-814A-8E5E-F1B0E08991BA}" destId="{77C99FC9-5017-7A43-B3C1-B632603E9CEE}" srcOrd="0" destOrd="0" presId="urn:microsoft.com/office/officeart/2005/8/layout/vList6"/>
    <dgm:cxn modelId="{2AE389F4-0009-4548-98B7-C1B22FE8BCFF}" srcId="{2487ABF2-6E0A-4746-9F8C-49455E4D6C78}" destId="{4099378D-A684-424A-B3A8-0CB76328B7E1}" srcOrd="0" destOrd="0" parTransId="{2CE7E33A-F160-5F48-961C-DC71DFEE6127}" sibTransId="{C4B8A5EE-3E28-4F46-B5EB-6253095E7123}"/>
    <dgm:cxn modelId="{A9DC5140-6830-E547-A5D3-9B249B2208D7}" srcId="{E2360C79-3379-2542-8EF3-AA403362AA6E}" destId="{8F30F968-9E30-8F47-9BA7-0266894DC99B}" srcOrd="1" destOrd="0" parTransId="{E67DBE55-9418-184C-BC61-7C83557471C5}" sibTransId="{3556BF37-4AB4-C346-A8F7-D56B4B93E2C0}"/>
    <dgm:cxn modelId="{D4ECAD1F-86B4-2145-958F-5F55ED4A4D10}" type="presOf" srcId="{E2360C79-3379-2542-8EF3-AA403362AA6E}" destId="{2AB9709A-1773-674A-8796-98F4083C26E5}" srcOrd="0" destOrd="0" presId="urn:microsoft.com/office/officeart/2005/8/layout/vList6"/>
    <dgm:cxn modelId="{8FA7CF54-B5BB-4040-A851-EBAF628DB3E2}" srcId="{E2360C79-3379-2542-8EF3-AA403362AA6E}" destId="{2487ABF2-6E0A-4746-9F8C-49455E4D6C78}" srcOrd="2" destOrd="0" parTransId="{C4B2472D-44B4-5440-BA43-63E4AC71BE4E}" sibTransId="{BFB2EE52-9752-9243-8EA2-F265C4074702}"/>
    <dgm:cxn modelId="{6CC43657-62AB-3C4F-B067-4CB499BE2A03}" srcId="{E2360C79-3379-2542-8EF3-AA403362AA6E}" destId="{B9B10298-EDED-814A-8E5E-F1B0E08991BA}" srcOrd="4" destOrd="0" parTransId="{92166EDF-23A2-6046-9DE7-D25DC7120D4B}" sibTransId="{74B4EE54-152D-B74B-B3E9-7C201A8B0472}"/>
    <dgm:cxn modelId="{79572F21-A250-F845-9C16-E7BAC2FD6B7F}" type="presOf" srcId="{C6A43E69-83BE-3946-AF95-CD8649C31D38}" destId="{A7F8D216-4F75-874A-A78A-CB7C2ED30115}" srcOrd="0" destOrd="0" presId="urn:microsoft.com/office/officeart/2005/8/layout/vList6"/>
    <dgm:cxn modelId="{A86BEEB6-7306-644F-B151-2B82730E93F7}" type="presOf" srcId="{E5447DAE-6FDD-0649-A828-E488C57935CB}" destId="{E7FBBFA5-9B0F-F442-86A2-10DB2B8742F7}" srcOrd="0" destOrd="0" presId="urn:microsoft.com/office/officeart/2005/8/layout/vList6"/>
    <dgm:cxn modelId="{F1814215-4A4F-A84B-80FC-84835FCEC1C6}" srcId="{E2360C79-3379-2542-8EF3-AA403362AA6E}" destId="{2A211649-0DEF-3244-BD19-2A67BD874F55}" srcOrd="3" destOrd="0" parTransId="{9ECBCAE7-72A8-4B46-B535-30FE4B21A41B}" sibTransId="{1EBAE945-BAFF-FD44-9090-782F42EE2E4B}"/>
    <dgm:cxn modelId="{18C79444-EBB4-8D45-AA21-D41C980C8EE3}" type="presOf" srcId="{4099378D-A684-424A-B3A8-0CB76328B7E1}" destId="{14E068A4-B15E-5A4E-B9C3-92C7D55AD695}" srcOrd="0" destOrd="0" presId="urn:microsoft.com/office/officeart/2005/8/layout/vList6"/>
    <dgm:cxn modelId="{5B9FC70B-8FCF-1048-90D9-FE8752850F97}" srcId="{2A211649-0DEF-3244-BD19-2A67BD874F55}" destId="{C6A43E69-83BE-3946-AF95-CD8649C31D38}" srcOrd="0" destOrd="0" parTransId="{E2CAD23D-B33A-514F-A90B-CA19C70A8261}" sibTransId="{8292B918-D18E-CA4A-BAD8-CC4C9D3877D5}"/>
    <dgm:cxn modelId="{42CA7025-347E-FF49-8A3D-016D08F784B6}" type="presOf" srcId="{A7B227C1-CE8C-C643-BEB1-745A0A5FCAED}" destId="{3716D833-7DA6-9246-9846-C9A8CFE147F6}" srcOrd="0" destOrd="0" presId="urn:microsoft.com/office/officeart/2005/8/layout/vList6"/>
    <dgm:cxn modelId="{60AB15AE-5C72-1E4C-BC0B-D34126A8C883}" srcId="{B9B10298-EDED-814A-8E5E-F1B0E08991BA}" destId="{85BCC5D3-D213-2243-BDFB-65BB6D275056}" srcOrd="0" destOrd="0" parTransId="{9A3CDC0C-E7D1-3141-8C16-11D2C0E61ED1}" sibTransId="{52B7CF65-A18C-C244-9C78-2FD7A1034102}"/>
    <dgm:cxn modelId="{3E708E68-FCEE-204C-9827-A57B7B2AF72B}" type="presOf" srcId="{2A211649-0DEF-3244-BD19-2A67BD874F55}" destId="{C5A77FCE-7B55-354D-B54F-60130B07FEFD}" srcOrd="0" destOrd="0" presId="urn:microsoft.com/office/officeart/2005/8/layout/vList6"/>
    <dgm:cxn modelId="{CD05B999-C1CF-BB4A-9DFB-53F1E99B4251}" srcId="{E2360C79-3379-2542-8EF3-AA403362AA6E}" destId="{A7B227C1-CE8C-C643-BEB1-745A0A5FCAED}" srcOrd="0" destOrd="0" parTransId="{7DD8F676-1191-5249-B25E-FE52673F7600}" sibTransId="{AEDE806E-84B1-3848-8B90-7A5008E7D146}"/>
    <dgm:cxn modelId="{FCDD8BB8-9B21-024C-9D1A-5FE19D6B732E}" srcId="{A7B227C1-CE8C-C643-BEB1-745A0A5FCAED}" destId="{ABB253B0-E646-2B4E-BFA4-41CABE987EA8}" srcOrd="0" destOrd="0" parTransId="{FD29BED5-02FC-EB46-9B4B-7681494AC246}" sibTransId="{26D2AF19-EE18-704F-BCEA-9A00891A5B22}"/>
    <dgm:cxn modelId="{1333C6DC-9BAA-234F-8C36-17206CAA1BBD}" type="presParOf" srcId="{2AB9709A-1773-674A-8796-98F4083C26E5}" destId="{8FE7ABFA-14F0-9942-A36C-1F14DC81245D}" srcOrd="0" destOrd="0" presId="urn:microsoft.com/office/officeart/2005/8/layout/vList6"/>
    <dgm:cxn modelId="{C4957F17-2722-D844-9317-4B6E16C9FC08}" type="presParOf" srcId="{8FE7ABFA-14F0-9942-A36C-1F14DC81245D}" destId="{3716D833-7DA6-9246-9846-C9A8CFE147F6}" srcOrd="0" destOrd="0" presId="urn:microsoft.com/office/officeart/2005/8/layout/vList6"/>
    <dgm:cxn modelId="{130F15E0-A705-DA42-8F39-2151D50C2EAF}" type="presParOf" srcId="{8FE7ABFA-14F0-9942-A36C-1F14DC81245D}" destId="{DDCB8678-C88B-0641-A0E3-C2ED38617EBF}" srcOrd="1" destOrd="0" presId="urn:microsoft.com/office/officeart/2005/8/layout/vList6"/>
    <dgm:cxn modelId="{CFDDB0D9-F67C-814D-98C0-47A6D75BE038}" type="presParOf" srcId="{2AB9709A-1773-674A-8796-98F4083C26E5}" destId="{8AC6D39D-E63F-4941-B9E4-67C2139A8D43}" srcOrd="1" destOrd="0" presId="urn:microsoft.com/office/officeart/2005/8/layout/vList6"/>
    <dgm:cxn modelId="{0E7ED76D-4A93-8E41-B525-C659A170A35D}" type="presParOf" srcId="{2AB9709A-1773-674A-8796-98F4083C26E5}" destId="{E8622ECF-CBC9-F94A-ACE7-47250DFFE680}" srcOrd="2" destOrd="0" presId="urn:microsoft.com/office/officeart/2005/8/layout/vList6"/>
    <dgm:cxn modelId="{DC42C9A7-3E86-634F-8246-B25B5BB74F4B}" type="presParOf" srcId="{E8622ECF-CBC9-F94A-ACE7-47250DFFE680}" destId="{F65C280C-8D4E-F842-B787-3885F6969019}" srcOrd="0" destOrd="0" presId="urn:microsoft.com/office/officeart/2005/8/layout/vList6"/>
    <dgm:cxn modelId="{60EF21AD-3340-AC4D-AAA2-B915B6EAC5E8}" type="presParOf" srcId="{E8622ECF-CBC9-F94A-ACE7-47250DFFE680}" destId="{E7FBBFA5-9B0F-F442-86A2-10DB2B8742F7}" srcOrd="1" destOrd="0" presId="urn:microsoft.com/office/officeart/2005/8/layout/vList6"/>
    <dgm:cxn modelId="{80D66203-D7E7-0B49-AA17-FDB3B4BC31DB}" type="presParOf" srcId="{2AB9709A-1773-674A-8796-98F4083C26E5}" destId="{B736F912-95DB-CE41-99F6-8D358219ED99}" srcOrd="3" destOrd="0" presId="urn:microsoft.com/office/officeart/2005/8/layout/vList6"/>
    <dgm:cxn modelId="{ED347BDA-B603-F24B-B33F-8578E469BA5F}" type="presParOf" srcId="{2AB9709A-1773-674A-8796-98F4083C26E5}" destId="{DB0F4C84-43E8-6F40-9766-D55F6FEA2264}" srcOrd="4" destOrd="0" presId="urn:microsoft.com/office/officeart/2005/8/layout/vList6"/>
    <dgm:cxn modelId="{F7177DF9-F912-A243-AB62-9F7C32C0D624}" type="presParOf" srcId="{DB0F4C84-43E8-6F40-9766-D55F6FEA2264}" destId="{F888E02B-4BDE-254E-8A2A-4BC66C4A6383}" srcOrd="0" destOrd="0" presId="urn:microsoft.com/office/officeart/2005/8/layout/vList6"/>
    <dgm:cxn modelId="{0D22D5A4-DC32-7345-8C32-8826AFCF4624}" type="presParOf" srcId="{DB0F4C84-43E8-6F40-9766-D55F6FEA2264}" destId="{14E068A4-B15E-5A4E-B9C3-92C7D55AD695}" srcOrd="1" destOrd="0" presId="urn:microsoft.com/office/officeart/2005/8/layout/vList6"/>
    <dgm:cxn modelId="{7E57C151-7535-9B44-A596-E1ACEB3B7841}" type="presParOf" srcId="{2AB9709A-1773-674A-8796-98F4083C26E5}" destId="{2CFD697D-D362-2E4A-8BF5-C04AF0094188}" srcOrd="5" destOrd="0" presId="urn:microsoft.com/office/officeart/2005/8/layout/vList6"/>
    <dgm:cxn modelId="{D930971B-69F9-BF46-AF78-BDFDCE105294}" type="presParOf" srcId="{2AB9709A-1773-674A-8796-98F4083C26E5}" destId="{CB032F4F-ABCC-EB4E-93D6-7493C9738B0F}" srcOrd="6" destOrd="0" presId="urn:microsoft.com/office/officeart/2005/8/layout/vList6"/>
    <dgm:cxn modelId="{F5D0977E-783B-3B42-8F1C-2EB90CFE2C9F}" type="presParOf" srcId="{CB032F4F-ABCC-EB4E-93D6-7493C9738B0F}" destId="{C5A77FCE-7B55-354D-B54F-60130B07FEFD}" srcOrd="0" destOrd="0" presId="urn:microsoft.com/office/officeart/2005/8/layout/vList6"/>
    <dgm:cxn modelId="{9B49C529-393C-F847-8A7D-730AD17DA0A2}" type="presParOf" srcId="{CB032F4F-ABCC-EB4E-93D6-7493C9738B0F}" destId="{A7F8D216-4F75-874A-A78A-CB7C2ED30115}" srcOrd="1" destOrd="0" presId="urn:microsoft.com/office/officeart/2005/8/layout/vList6"/>
    <dgm:cxn modelId="{09F55747-C497-5F46-93B4-73314CFC53A4}" type="presParOf" srcId="{2AB9709A-1773-674A-8796-98F4083C26E5}" destId="{4FA3CBB5-B484-904D-883B-97DB96415854}" srcOrd="7" destOrd="0" presId="urn:microsoft.com/office/officeart/2005/8/layout/vList6"/>
    <dgm:cxn modelId="{5671EFE4-BE1A-3A44-8563-234D23C08769}" type="presParOf" srcId="{2AB9709A-1773-674A-8796-98F4083C26E5}" destId="{A81A9187-564E-8D41-A344-43C56AAC085C}" srcOrd="8" destOrd="0" presId="urn:microsoft.com/office/officeart/2005/8/layout/vList6"/>
    <dgm:cxn modelId="{617DA2F5-E239-E541-8985-75A5285319A9}" type="presParOf" srcId="{A81A9187-564E-8D41-A344-43C56AAC085C}" destId="{77C99FC9-5017-7A43-B3C1-B632603E9CEE}" srcOrd="0" destOrd="0" presId="urn:microsoft.com/office/officeart/2005/8/layout/vList6"/>
    <dgm:cxn modelId="{84623FA6-4454-974D-8C49-BA4DC77635D7}" type="presParOf" srcId="{A81A9187-564E-8D41-A344-43C56AAC085C}" destId="{2A7F8440-FCCC-4146-8CDE-0D0CF041D0F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360C79-3379-2542-8EF3-AA403362AA6E}" type="doc">
      <dgm:prSet loTypeId="urn:microsoft.com/office/officeart/2005/8/layout/vList6" loCatId="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A7B227C1-CE8C-C643-BEB1-745A0A5FCAED}">
      <dgm:prSet phldrT="[Text]" custT="1"/>
      <dgm:spPr/>
      <dgm:t>
        <a:bodyPr anchor="ctr"/>
        <a:lstStyle/>
        <a:p>
          <a:r>
            <a:rPr lang="en-GB" sz="4000" b="1" i="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Collect</a:t>
          </a:r>
          <a:endParaRPr lang="en-GB" sz="4000" b="1" i="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7DD8F676-1191-5249-B25E-FE52673F7600}" type="parTrans" cxnId="{CD05B999-C1CF-BB4A-9DFB-53F1E99B4251}">
      <dgm:prSet/>
      <dgm:spPr/>
      <dgm:t>
        <a:bodyPr/>
        <a:lstStyle/>
        <a:p>
          <a:endParaRPr lang="en-GB"/>
        </a:p>
      </dgm:t>
    </dgm:pt>
    <dgm:pt modelId="{AEDE806E-84B1-3848-8B90-7A5008E7D146}" type="sibTrans" cxnId="{CD05B999-C1CF-BB4A-9DFB-53F1E99B4251}">
      <dgm:prSet/>
      <dgm:spPr/>
      <dgm:t>
        <a:bodyPr/>
        <a:lstStyle/>
        <a:p>
          <a:endParaRPr lang="en-GB"/>
        </a:p>
      </dgm:t>
    </dgm:pt>
    <dgm:pt modelId="{2A211649-0DEF-3244-BD19-2A67BD874F55}">
      <dgm:prSet phldrT="[Text]" custT="1"/>
      <dgm:spPr/>
      <dgm:t>
        <a:bodyPr anchor="ctr"/>
        <a:lstStyle/>
        <a:p>
          <a:r>
            <a:rPr lang="en-GB" sz="4000" b="1" i="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Help</a:t>
          </a:r>
          <a:endParaRPr lang="en-GB" sz="4000" b="1" i="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9ECBCAE7-72A8-4B46-B535-30FE4B21A41B}" type="parTrans" cxnId="{F1814215-4A4F-A84B-80FC-84835FCEC1C6}">
      <dgm:prSet/>
      <dgm:spPr/>
      <dgm:t>
        <a:bodyPr/>
        <a:lstStyle/>
        <a:p>
          <a:endParaRPr lang="en-GB"/>
        </a:p>
      </dgm:t>
    </dgm:pt>
    <dgm:pt modelId="{1EBAE945-BAFF-FD44-9090-782F42EE2E4B}" type="sibTrans" cxnId="{F1814215-4A4F-A84B-80FC-84835FCEC1C6}">
      <dgm:prSet/>
      <dgm:spPr/>
      <dgm:t>
        <a:bodyPr/>
        <a:lstStyle/>
        <a:p>
          <a:endParaRPr lang="en-GB"/>
        </a:p>
      </dgm:t>
    </dgm:pt>
    <dgm:pt modelId="{B9B10298-EDED-814A-8E5E-F1B0E08991BA}">
      <dgm:prSet phldrT="[Text]" custT="1"/>
      <dgm:spPr/>
      <dgm:t>
        <a:bodyPr anchor="ctr"/>
        <a:lstStyle/>
        <a:p>
          <a:r>
            <a:rPr lang="en-GB" sz="4000" b="1" i="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Act</a:t>
          </a:r>
          <a:endParaRPr lang="en-GB" sz="4000" b="1" i="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92166EDF-23A2-6046-9DE7-D25DC7120D4B}" type="parTrans" cxnId="{6CC43657-62AB-3C4F-B067-4CB499BE2A03}">
      <dgm:prSet/>
      <dgm:spPr/>
      <dgm:t>
        <a:bodyPr/>
        <a:lstStyle/>
        <a:p>
          <a:endParaRPr lang="en-GB"/>
        </a:p>
      </dgm:t>
    </dgm:pt>
    <dgm:pt modelId="{74B4EE54-152D-B74B-B3E9-7C201A8B0472}" type="sibTrans" cxnId="{6CC43657-62AB-3C4F-B067-4CB499BE2A03}">
      <dgm:prSet/>
      <dgm:spPr/>
      <dgm:t>
        <a:bodyPr/>
        <a:lstStyle/>
        <a:p>
          <a:endParaRPr lang="en-GB"/>
        </a:p>
      </dgm:t>
    </dgm:pt>
    <dgm:pt modelId="{2487ABF2-6E0A-4746-9F8C-49455E4D6C78}">
      <dgm:prSet custT="1"/>
      <dgm:spPr/>
      <dgm:t>
        <a:bodyPr anchor="ctr"/>
        <a:lstStyle/>
        <a:p>
          <a:r>
            <a:rPr lang="en-GB" sz="4000" b="1" i="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Engage</a:t>
          </a:r>
          <a:endParaRPr lang="en-GB" sz="4000" b="1" i="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C4B2472D-44B4-5440-BA43-63E4AC71BE4E}" type="parTrans" cxnId="{8FA7CF54-B5BB-4040-A851-EBAF628DB3E2}">
      <dgm:prSet/>
      <dgm:spPr/>
      <dgm:t>
        <a:bodyPr/>
        <a:lstStyle/>
        <a:p>
          <a:endParaRPr lang="en-GB"/>
        </a:p>
      </dgm:t>
    </dgm:pt>
    <dgm:pt modelId="{BFB2EE52-9752-9243-8EA2-F265C4074702}" type="sibTrans" cxnId="{8FA7CF54-B5BB-4040-A851-EBAF628DB3E2}">
      <dgm:prSet/>
      <dgm:spPr/>
      <dgm:t>
        <a:bodyPr/>
        <a:lstStyle/>
        <a:p>
          <a:endParaRPr lang="en-GB"/>
        </a:p>
      </dgm:t>
    </dgm:pt>
    <dgm:pt modelId="{8F30F968-9E30-8F47-9BA7-0266894DC99B}">
      <dgm:prSet custT="1"/>
      <dgm:spPr/>
      <dgm:t>
        <a:bodyPr anchor="ctr"/>
        <a:lstStyle/>
        <a:p>
          <a:r>
            <a:rPr lang="en-GB" sz="4000" b="1" i="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Identify</a:t>
          </a:r>
          <a:endParaRPr lang="en-GB" sz="4000" b="1" i="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gm:t>
    </dgm:pt>
    <dgm:pt modelId="{E67DBE55-9418-184C-BC61-7C83557471C5}" type="parTrans" cxnId="{A9DC5140-6830-E547-A5D3-9B249B2208D7}">
      <dgm:prSet/>
      <dgm:spPr/>
      <dgm:t>
        <a:bodyPr/>
        <a:lstStyle/>
        <a:p>
          <a:endParaRPr lang="en-GB"/>
        </a:p>
      </dgm:t>
    </dgm:pt>
    <dgm:pt modelId="{3556BF37-4AB4-C346-A8F7-D56B4B93E2C0}" type="sibTrans" cxnId="{A9DC5140-6830-E547-A5D3-9B249B2208D7}">
      <dgm:prSet/>
      <dgm:spPr/>
      <dgm:t>
        <a:bodyPr/>
        <a:lstStyle/>
        <a:p>
          <a:endParaRPr lang="en-GB"/>
        </a:p>
      </dgm:t>
    </dgm:pt>
    <dgm:pt modelId="{ABB253B0-E646-2B4E-BFA4-41CABE987EA8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Language resources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FD29BED5-02FC-EB46-9B4B-7681494AC246}" type="parTrans" cxnId="{FCDD8BB8-9B21-024C-9D1A-5FE19D6B732E}">
      <dgm:prSet/>
      <dgm:spPr/>
      <dgm:t>
        <a:bodyPr/>
        <a:lstStyle/>
        <a:p>
          <a:endParaRPr lang="en-GB"/>
        </a:p>
      </dgm:t>
    </dgm:pt>
    <dgm:pt modelId="{26D2AF19-EE18-704F-BCEA-9A00891A5B22}" type="sibTrans" cxnId="{FCDD8BB8-9B21-024C-9D1A-5FE19D6B732E}">
      <dgm:prSet/>
      <dgm:spPr/>
      <dgm:t>
        <a:bodyPr/>
        <a:lstStyle/>
        <a:p>
          <a:endParaRPr lang="en-GB"/>
        </a:p>
      </dgm:t>
    </dgm:pt>
    <dgm:pt modelId="{E5447DAE-6FDD-0649-A828-E488C57935CB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Needs of public services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0A6C395F-0921-2140-A3E6-64CF1FD20AC5}" type="parTrans" cxnId="{38791E50-86FA-F046-8C58-CABCF3D91AB1}">
      <dgm:prSet/>
      <dgm:spPr/>
      <dgm:t>
        <a:bodyPr/>
        <a:lstStyle/>
        <a:p>
          <a:endParaRPr lang="en-GB"/>
        </a:p>
      </dgm:t>
    </dgm:pt>
    <dgm:pt modelId="{3EDD92DB-A25E-4542-AC8A-D85BB64B7642}" type="sibTrans" cxnId="{38791E50-86FA-F046-8C58-CABCF3D91AB1}">
      <dgm:prSet/>
      <dgm:spPr/>
      <dgm:t>
        <a:bodyPr/>
        <a:lstStyle/>
        <a:p>
          <a:endParaRPr lang="en-GB"/>
        </a:p>
      </dgm:t>
    </dgm:pt>
    <dgm:pt modelId="{4099378D-A684-424A-B3A8-0CB76328B7E1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With the public sector in the identification of LR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2CE7E33A-F160-5F48-961C-DC71DFEE6127}" type="parTrans" cxnId="{2AE389F4-0009-4548-98B7-C1B22FE8BCFF}">
      <dgm:prSet/>
      <dgm:spPr/>
      <dgm:t>
        <a:bodyPr/>
        <a:lstStyle/>
        <a:p>
          <a:endParaRPr lang="en-GB"/>
        </a:p>
      </dgm:t>
    </dgm:pt>
    <dgm:pt modelId="{C4B8A5EE-3E28-4F46-B5EB-6253095E7123}" type="sibTrans" cxnId="{2AE389F4-0009-4548-98B7-C1B22FE8BCFF}">
      <dgm:prSet/>
      <dgm:spPr/>
      <dgm:t>
        <a:bodyPr/>
        <a:lstStyle/>
        <a:p>
          <a:endParaRPr lang="en-GB"/>
        </a:p>
      </dgm:t>
    </dgm:pt>
    <dgm:pt modelId="{C6A43E69-83BE-3946-AF95-CD8649C31D38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With any technical or legal issues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E2CAD23D-B33A-514F-A90B-CA19C70A8261}" type="parTrans" cxnId="{5B9FC70B-8FCF-1048-90D9-FE8752850F97}">
      <dgm:prSet/>
      <dgm:spPr/>
      <dgm:t>
        <a:bodyPr/>
        <a:lstStyle/>
        <a:p>
          <a:endParaRPr lang="en-GB"/>
        </a:p>
      </dgm:t>
    </dgm:pt>
    <dgm:pt modelId="{8292B918-D18E-CA4A-BAD8-CC4C9D3877D5}" type="sibTrans" cxnId="{5B9FC70B-8FCF-1048-90D9-FE8752850F97}">
      <dgm:prSet/>
      <dgm:spPr/>
      <dgm:t>
        <a:bodyPr/>
        <a:lstStyle/>
        <a:p>
          <a:endParaRPr lang="en-GB"/>
        </a:p>
      </dgm:t>
    </dgm:pt>
    <dgm:pt modelId="{85BCC5D3-D213-2243-BDFB-65BB6D275056}">
      <dgm:prSet/>
      <dgm:spPr/>
      <dgm:t>
        <a:bodyPr anchor="ctr"/>
        <a:lstStyle/>
        <a:p>
          <a:r>
            <a:rPr lang="en-GB" b="0" i="0" dirty="0" smtClean="0">
              <a:latin typeface="Calibri Light" charset="0"/>
              <a:ea typeface="Calibri Light" charset="0"/>
              <a:cs typeface="Calibri Light" charset="0"/>
            </a:rPr>
            <a:t>Observatory for language resources across Europe</a:t>
          </a:r>
          <a:endParaRPr lang="en-GB" b="0" i="0" dirty="0">
            <a:latin typeface="Calibri Light" charset="0"/>
            <a:ea typeface="Calibri Light" charset="0"/>
            <a:cs typeface="Calibri Light" charset="0"/>
          </a:endParaRPr>
        </a:p>
      </dgm:t>
    </dgm:pt>
    <dgm:pt modelId="{9A3CDC0C-E7D1-3141-8C16-11D2C0E61ED1}" type="parTrans" cxnId="{60AB15AE-5C72-1E4C-BC0B-D34126A8C883}">
      <dgm:prSet/>
      <dgm:spPr/>
      <dgm:t>
        <a:bodyPr/>
        <a:lstStyle/>
        <a:p>
          <a:endParaRPr lang="en-GB"/>
        </a:p>
      </dgm:t>
    </dgm:pt>
    <dgm:pt modelId="{52B7CF65-A18C-C244-9C78-2FD7A1034102}" type="sibTrans" cxnId="{60AB15AE-5C72-1E4C-BC0B-D34126A8C883}">
      <dgm:prSet/>
      <dgm:spPr/>
      <dgm:t>
        <a:bodyPr/>
        <a:lstStyle/>
        <a:p>
          <a:endParaRPr lang="en-GB"/>
        </a:p>
      </dgm:t>
    </dgm:pt>
    <dgm:pt modelId="{2AB9709A-1773-674A-8796-98F4083C26E5}" type="pres">
      <dgm:prSet presAssocID="{E2360C79-3379-2542-8EF3-AA403362AA6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FE7ABFA-14F0-9942-A36C-1F14DC81245D}" type="pres">
      <dgm:prSet presAssocID="{A7B227C1-CE8C-C643-BEB1-745A0A5FCAED}" presName="linNode" presStyleCnt="0"/>
      <dgm:spPr/>
      <dgm:t>
        <a:bodyPr/>
        <a:lstStyle/>
        <a:p>
          <a:endParaRPr lang="en-GB"/>
        </a:p>
      </dgm:t>
    </dgm:pt>
    <dgm:pt modelId="{3716D833-7DA6-9246-9846-C9A8CFE147F6}" type="pres">
      <dgm:prSet presAssocID="{A7B227C1-CE8C-C643-BEB1-745A0A5FCAED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CB8678-C88B-0641-A0E3-C2ED38617EBF}" type="pres">
      <dgm:prSet presAssocID="{A7B227C1-CE8C-C643-BEB1-745A0A5FCAED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C6D39D-E63F-4941-B9E4-67C2139A8D43}" type="pres">
      <dgm:prSet presAssocID="{AEDE806E-84B1-3848-8B90-7A5008E7D146}" presName="spacing" presStyleCnt="0"/>
      <dgm:spPr/>
      <dgm:t>
        <a:bodyPr/>
        <a:lstStyle/>
        <a:p>
          <a:endParaRPr lang="en-GB"/>
        </a:p>
      </dgm:t>
    </dgm:pt>
    <dgm:pt modelId="{E8622ECF-CBC9-F94A-ACE7-47250DFFE680}" type="pres">
      <dgm:prSet presAssocID="{8F30F968-9E30-8F47-9BA7-0266894DC99B}" presName="linNode" presStyleCnt="0"/>
      <dgm:spPr/>
      <dgm:t>
        <a:bodyPr/>
        <a:lstStyle/>
        <a:p>
          <a:endParaRPr lang="en-GB"/>
        </a:p>
      </dgm:t>
    </dgm:pt>
    <dgm:pt modelId="{F65C280C-8D4E-F842-B787-3885F6969019}" type="pres">
      <dgm:prSet presAssocID="{8F30F968-9E30-8F47-9BA7-0266894DC99B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FBBFA5-9B0F-F442-86A2-10DB2B8742F7}" type="pres">
      <dgm:prSet presAssocID="{8F30F968-9E30-8F47-9BA7-0266894DC99B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36F912-95DB-CE41-99F6-8D358219ED99}" type="pres">
      <dgm:prSet presAssocID="{3556BF37-4AB4-C346-A8F7-D56B4B93E2C0}" presName="spacing" presStyleCnt="0"/>
      <dgm:spPr/>
      <dgm:t>
        <a:bodyPr/>
        <a:lstStyle/>
        <a:p>
          <a:endParaRPr lang="en-GB"/>
        </a:p>
      </dgm:t>
    </dgm:pt>
    <dgm:pt modelId="{DB0F4C84-43E8-6F40-9766-D55F6FEA2264}" type="pres">
      <dgm:prSet presAssocID="{2487ABF2-6E0A-4746-9F8C-49455E4D6C78}" presName="linNode" presStyleCnt="0"/>
      <dgm:spPr/>
      <dgm:t>
        <a:bodyPr/>
        <a:lstStyle/>
        <a:p>
          <a:endParaRPr lang="en-GB"/>
        </a:p>
      </dgm:t>
    </dgm:pt>
    <dgm:pt modelId="{F888E02B-4BDE-254E-8A2A-4BC66C4A6383}" type="pres">
      <dgm:prSet presAssocID="{2487ABF2-6E0A-4746-9F8C-49455E4D6C78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E068A4-B15E-5A4E-B9C3-92C7D55AD695}" type="pres">
      <dgm:prSet presAssocID="{2487ABF2-6E0A-4746-9F8C-49455E4D6C78}" presName="childShp" presStyleLbl="bgAccFollowNode1" presStyleIdx="2" presStyleCnt="5" custLinFactNeighborX="547" custLinFactNeighborY="105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FD697D-D362-2E4A-8BF5-C04AF0094188}" type="pres">
      <dgm:prSet presAssocID="{BFB2EE52-9752-9243-8EA2-F265C4074702}" presName="spacing" presStyleCnt="0"/>
      <dgm:spPr/>
      <dgm:t>
        <a:bodyPr/>
        <a:lstStyle/>
        <a:p>
          <a:endParaRPr lang="en-GB"/>
        </a:p>
      </dgm:t>
    </dgm:pt>
    <dgm:pt modelId="{CB032F4F-ABCC-EB4E-93D6-7493C9738B0F}" type="pres">
      <dgm:prSet presAssocID="{2A211649-0DEF-3244-BD19-2A67BD874F55}" presName="linNode" presStyleCnt="0"/>
      <dgm:spPr/>
      <dgm:t>
        <a:bodyPr/>
        <a:lstStyle/>
        <a:p>
          <a:endParaRPr lang="en-GB"/>
        </a:p>
      </dgm:t>
    </dgm:pt>
    <dgm:pt modelId="{C5A77FCE-7B55-354D-B54F-60130B07FEFD}" type="pres">
      <dgm:prSet presAssocID="{2A211649-0DEF-3244-BD19-2A67BD874F55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F8D216-4F75-874A-A78A-CB7C2ED30115}" type="pres">
      <dgm:prSet presAssocID="{2A211649-0DEF-3244-BD19-2A67BD874F55}" presName="childShp" presStyleLbl="bgAccFollowNode1" presStyleIdx="3" presStyleCnt="5" custLinFactNeighborX="273" custLinFactNeighborY="-21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A3CBB5-B484-904D-883B-97DB96415854}" type="pres">
      <dgm:prSet presAssocID="{1EBAE945-BAFF-FD44-9090-782F42EE2E4B}" presName="spacing" presStyleCnt="0"/>
      <dgm:spPr/>
      <dgm:t>
        <a:bodyPr/>
        <a:lstStyle/>
        <a:p>
          <a:endParaRPr lang="en-GB"/>
        </a:p>
      </dgm:t>
    </dgm:pt>
    <dgm:pt modelId="{A81A9187-564E-8D41-A344-43C56AAC085C}" type="pres">
      <dgm:prSet presAssocID="{B9B10298-EDED-814A-8E5E-F1B0E08991BA}" presName="linNode" presStyleCnt="0"/>
      <dgm:spPr/>
      <dgm:t>
        <a:bodyPr/>
        <a:lstStyle/>
        <a:p>
          <a:endParaRPr lang="en-GB"/>
        </a:p>
      </dgm:t>
    </dgm:pt>
    <dgm:pt modelId="{77C99FC9-5017-7A43-B3C1-B632603E9CEE}" type="pres">
      <dgm:prSet presAssocID="{B9B10298-EDED-814A-8E5E-F1B0E08991BA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7F8440-FCCC-4146-8CDE-0D0CF041D0FE}" type="pres">
      <dgm:prSet presAssocID="{B9B10298-EDED-814A-8E5E-F1B0E08991BA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0AB15AE-5C72-1E4C-BC0B-D34126A8C883}" srcId="{B9B10298-EDED-814A-8E5E-F1B0E08991BA}" destId="{85BCC5D3-D213-2243-BDFB-65BB6D275056}" srcOrd="0" destOrd="0" parTransId="{9A3CDC0C-E7D1-3141-8C16-11D2C0E61ED1}" sibTransId="{52B7CF65-A18C-C244-9C78-2FD7A1034102}"/>
    <dgm:cxn modelId="{D0D0F450-F892-4CF5-9682-83CBCF1BFB29}" type="presOf" srcId="{4099378D-A684-424A-B3A8-0CB76328B7E1}" destId="{14E068A4-B15E-5A4E-B9C3-92C7D55AD695}" srcOrd="0" destOrd="0" presId="urn:microsoft.com/office/officeart/2005/8/layout/vList6"/>
    <dgm:cxn modelId="{0556A5F8-83AA-4810-A9EA-714C085EA2E1}" type="presOf" srcId="{C6A43E69-83BE-3946-AF95-CD8649C31D38}" destId="{A7F8D216-4F75-874A-A78A-CB7C2ED30115}" srcOrd="0" destOrd="0" presId="urn:microsoft.com/office/officeart/2005/8/layout/vList6"/>
    <dgm:cxn modelId="{8FA7CF54-B5BB-4040-A851-EBAF628DB3E2}" srcId="{E2360C79-3379-2542-8EF3-AA403362AA6E}" destId="{2487ABF2-6E0A-4746-9F8C-49455E4D6C78}" srcOrd="2" destOrd="0" parTransId="{C4B2472D-44B4-5440-BA43-63E4AC71BE4E}" sibTransId="{BFB2EE52-9752-9243-8EA2-F265C4074702}"/>
    <dgm:cxn modelId="{CD05B999-C1CF-BB4A-9DFB-53F1E99B4251}" srcId="{E2360C79-3379-2542-8EF3-AA403362AA6E}" destId="{A7B227C1-CE8C-C643-BEB1-745A0A5FCAED}" srcOrd="0" destOrd="0" parTransId="{7DD8F676-1191-5249-B25E-FE52673F7600}" sibTransId="{AEDE806E-84B1-3848-8B90-7A5008E7D146}"/>
    <dgm:cxn modelId="{E853D69F-0858-4F56-8D5F-90B8105D618B}" type="presOf" srcId="{2487ABF2-6E0A-4746-9F8C-49455E4D6C78}" destId="{F888E02B-4BDE-254E-8A2A-4BC66C4A6383}" srcOrd="0" destOrd="0" presId="urn:microsoft.com/office/officeart/2005/8/layout/vList6"/>
    <dgm:cxn modelId="{38791E50-86FA-F046-8C58-CABCF3D91AB1}" srcId="{8F30F968-9E30-8F47-9BA7-0266894DC99B}" destId="{E5447DAE-6FDD-0649-A828-E488C57935CB}" srcOrd="0" destOrd="0" parTransId="{0A6C395F-0921-2140-A3E6-64CF1FD20AC5}" sibTransId="{3EDD92DB-A25E-4542-AC8A-D85BB64B7642}"/>
    <dgm:cxn modelId="{3CE5E9DC-3A49-4796-87DA-47A00CDD1E20}" type="presOf" srcId="{A7B227C1-CE8C-C643-BEB1-745A0A5FCAED}" destId="{3716D833-7DA6-9246-9846-C9A8CFE147F6}" srcOrd="0" destOrd="0" presId="urn:microsoft.com/office/officeart/2005/8/layout/vList6"/>
    <dgm:cxn modelId="{FBDDE48A-56B5-4CF9-BC89-10FD9BC9EBEA}" type="presOf" srcId="{85BCC5D3-D213-2243-BDFB-65BB6D275056}" destId="{2A7F8440-FCCC-4146-8CDE-0D0CF041D0FE}" srcOrd="0" destOrd="0" presId="urn:microsoft.com/office/officeart/2005/8/layout/vList6"/>
    <dgm:cxn modelId="{FCDD8BB8-9B21-024C-9D1A-5FE19D6B732E}" srcId="{A7B227C1-CE8C-C643-BEB1-745A0A5FCAED}" destId="{ABB253B0-E646-2B4E-BFA4-41CABE987EA8}" srcOrd="0" destOrd="0" parTransId="{FD29BED5-02FC-EB46-9B4B-7681494AC246}" sibTransId="{26D2AF19-EE18-704F-BCEA-9A00891A5B22}"/>
    <dgm:cxn modelId="{16072779-7919-4DAB-8D9C-61CA4A0150F2}" type="presOf" srcId="{E2360C79-3379-2542-8EF3-AA403362AA6E}" destId="{2AB9709A-1773-674A-8796-98F4083C26E5}" srcOrd="0" destOrd="0" presId="urn:microsoft.com/office/officeart/2005/8/layout/vList6"/>
    <dgm:cxn modelId="{F1814215-4A4F-A84B-80FC-84835FCEC1C6}" srcId="{E2360C79-3379-2542-8EF3-AA403362AA6E}" destId="{2A211649-0DEF-3244-BD19-2A67BD874F55}" srcOrd="3" destOrd="0" parTransId="{9ECBCAE7-72A8-4B46-B535-30FE4B21A41B}" sibTransId="{1EBAE945-BAFF-FD44-9090-782F42EE2E4B}"/>
    <dgm:cxn modelId="{2AE389F4-0009-4548-98B7-C1B22FE8BCFF}" srcId="{2487ABF2-6E0A-4746-9F8C-49455E4D6C78}" destId="{4099378D-A684-424A-B3A8-0CB76328B7E1}" srcOrd="0" destOrd="0" parTransId="{2CE7E33A-F160-5F48-961C-DC71DFEE6127}" sibTransId="{C4B8A5EE-3E28-4F46-B5EB-6253095E7123}"/>
    <dgm:cxn modelId="{6CC43657-62AB-3C4F-B067-4CB499BE2A03}" srcId="{E2360C79-3379-2542-8EF3-AA403362AA6E}" destId="{B9B10298-EDED-814A-8E5E-F1B0E08991BA}" srcOrd="4" destOrd="0" parTransId="{92166EDF-23A2-6046-9DE7-D25DC7120D4B}" sibTransId="{74B4EE54-152D-B74B-B3E9-7C201A8B0472}"/>
    <dgm:cxn modelId="{69BB00A4-F686-418C-B981-74B10DF00EE8}" type="presOf" srcId="{2A211649-0DEF-3244-BD19-2A67BD874F55}" destId="{C5A77FCE-7B55-354D-B54F-60130B07FEFD}" srcOrd="0" destOrd="0" presId="urn:microsoft.com/office/officeart/2005/8/layout/vList6"/>
    <dgm:cxn modelId="{48F481E9-9657-407D-BE8A-5DBD37D65451}" type="presOf" srcId="{ABB253B0-E646-2B4E-BFA4-41CABE987EA8}" destId="{DDCB8678-C88B-0641-A0E3-C2ED38617EBF}" srcOrd="0" destOrd="0" presId="urn:microsoft.com/office/officeart/2005/8/layout/vList6"/>
    <dgm:cxn modelId="{A9DC5140-6830-E547-A5D3-9B249B2208D7}" srcId="{E2360C79-3379-2542-8EF3-AA403362AA6E}" destId="{8F30F968-9E30-8F47-9BA7-0266894DC99B}" srcOrd="1" destOrd="0" parTransId="{E67DBE55-9418-184C-BC61-7C83557471C5}" sibTransId="{3556BF37-4AB4-C346-A8F7-D56B4B93E2C0}"/>
    <dgm:cxn modelId="{57DB35AE-0B20-459F-8D14-C3823D80A83E}" type="presOf" srcId="{E5447DAE-6FDD-0649-A828-E488C57935CB}" destId="{E7FBBFA5-9B0F-F442-86A2-10DB2B8742F7}" srcOrd="0" destOrd="0" presId="urn:microsoft.com/office/officeart/2005/8/layout/vList6"/>
    <dgm:cxn modelId="{5B9FC70B-8FCF-1048-90D9-FE8752850F97}" srcId="{2A211649-0DEF-3244-BD19-2A67BD874F55}" destId="{C6A43E69-83BE-3946-AF95-CD8649C31D38}" srcOrd="0" destOrd="0" parTransId="{E2CAD23D-B33A-514F-A90B-CA19C70A8261}" sibTransId="{8292B918-D18E-CA4A-BAD8-CC4C9D3877D5}"/>
    <dgm:cxn modelId="{91E72A8E-B8D1-4E74-95E8-F5CF42207CD6}" type="presOf" srcId="{8F30F968-9E30-8F47-9BA7-0266894DC99B}" destId="{F65C280C-8D4E-F842-B787-3885F6969019}" srcOrd="0" destOrd="0" presId="urn:microsoft.com/office/officeart/2005/8/layout/vList6"/>
    <dgm:cxn modelId="{5ABA2860-9045-4D02-ADB8-084EB759339D}" type="presOf" srcId="{B9B10298-EDED-814A-8E5E-F1B0E08991BA}" destId="{77C99FC9-5017-7A43-B3C1-B632603E9CEE}" srcOrd="0" destOrd="0" presId="urn:microsoft.com/office/officeart/2005/8/layout/vList6"/>
    <dgm:cxn modelId="{3CF8C87A-DCE3-4D41-B776-1881B17F8801}" type="presParOf" srcId="{2AB9709A-1773-674A-8796-98F4083C26E5}" destId="{8FE7ABFA-14F0-9942-A36C-1F14DC81245D}" srcOrd="0" destOrd="0" presId="urn:microsoft.com/office/officeart/2005/8/layout/vList6"/>
    <dgm:cxn modelId="{11EBB989-8F22-4AB5-9DC3-ABB7DCFF4819}" type="presParOf" srcId="{8FE7ABFA-14F0-9942-A36C-1F14DC81245D}" destId="{3716D833-7DA6-9246-9846-C9A8CFE147F6}" srcOrd="0" destOrd="0" presId="urn:microsoft.com/office/officeart/2005/8/layout/vList6"/>
    <dgm:cxn modelId="{CD908645-C864-438A-A2F7-54A50E917284}" type="presParOf" srcId="{8FE7ABFA-14F0-9942-A36C-1F14DC81245D}" destId="{DDCB8678-C88B-0641-A0E3-C2ED38617EBF}" srcOrd="1" destOrd="0" presId="urn:microsoft.com/office/officeart/2005/8/layout/vList6"/>
    <dgm:cxn modelId="{5B2A454C-888D-4ECD-8C84-A2E747265E2F}" type="presParOf" srcId="{2AB9709A-1773-674A-8796-98F4083C26E5}" destId="{8AC6D39D-E63F-4941-B9E4-67C2139A8D43}" srcOrd="1" destOrd="0" presId="urn:microsoft.com/office/officeart/2005/8/layout/vList6"/>
    <dgm:cxn modelId="{89D9F0B5-C826-4596-9C36-8AF7A0274A75}" type="presParOf" srcId="{2AB9709A-1773-674A-8796-98F4083C26E5}" destId="{E8622ECF-CBC9-F94A-ACE7-47250DFFE680}" srcOrd="2" destOrd="0" presId="urn:microsoft.com/office/officeart/2005/8/layout/vList6"/>
    <dgm:cxn modelId="{914731FD-F9D2-47C8-9DB4-217E804D30CC}" type="presParOf" srcId="{E8622ECF-CBC9-F94A-ACE7-47250DFFE680}" destId="{F65C280C-8D4E-F842-B787-3885F6969019}" srcOrd="0" destOrd="0" presId="urn:microsoft.com/office/officeart/2005/8/layout/vList6"/>
    <dgm:cxn modelId="{4BDC62D9-A89E-4AD9-AC23-AC5F34A34AF0}" type="presParOf" srcId="{E8622ECF-CBC9-F94A-ACE7-47250DFFE680}" destId="{E7FBBFA5-9B0F-F442-86A2-10DB2B8742F7}" srcOrd="1" destOrd="0" presId="urn:microsoft.com/office/officeart/2005/8/layout/vList6"/>
    <dgm:cxn modelId="{8387F6F6-A0CD-4EAD-A3F4-F186B6E6FC6D}" type="presParOf" srcId="{2AB9709A-1773-674A-8796-98F4083C26E5}" destId="{B736F912-95DB-CE41-99F6-8D358219ED99}" srcOrd="3" destOrd="0" presId="urn:microsoft.com/office/officeart/2005/8/layout/vList6"/>
    <dgm:cxn modelId="{24CC8F11-9D27-4A42-83DF-A9064EF78A30}" type="presParOf" srcId="{2AB9709A-1773-674A-8796-98F4083C26E5}" destId="{DB0F4C84-43E8-6F40-9766-D55F6FEA2264}" srcOrd="4" destOrd="0" presId="urn:microsoft.com/office/officeart/2005/8/layout/vList6"/>
    <dgm:cxn modelId="{819720D7-370F-4519-BAF0-7CB85FEF81F3}" type="presParOf" srcId="{DB0F4C84-43E8-6F40-9766-D55F6FEA2264}" destId="{F888E02B-4BDE-254E-8A2A-4BC66C4A6383}" srcOrd="0" destOrd="0" presId="urn:microsoft.com/office/officeart/2005/8/layout/vList6"/>
    <dgm:cxn modelId="{1782916E-9166-4ACC-A445-14D2D091340A}" type="presParOf" srcId="{DB0F4C84-43E8-6F40-9766-D55F6FEA2264}" destId="{14E068A4-B15E-5A4E-B9C3-92C7D55AD695}" srcOrd="1" destOrd="0" presId="urn:microsoft.com/office/officeart/2005/8/layout/vList6"/>
    <dgm:cxn modelId="{D1C957AB-2785-4424-989D-24BE7DE38EE2}" type="presParOf" srcId="{2AB9709A-1773-674A-8796-98F4083C26E5}" destId="{2CFD697D-D362-2E4A-8BF5-C04AF0094188}" srcOrd="5" destOrd="0" presId="urn:microsoft.com/office/officeart/2005/8/layout/vList6"/>
    <dgm:cxn modelId="{BF38C646-303A-4864-BDDB-A32E04802818}" type="presParOf" srcId="{2AB9709A-1773-674A-8796-98F4083C26E5}" destId="{CB032F4F-ABCC-EB4E-93D6-7493C9738B0F}" srcOrd="6" destOrd="0" presId="urn:microsoft.com/office/officeart/2005/8/layout/vList6"/>
    <dgm:cxn modelId="{2D08E518-96E8-4498-A6D6-878759F4AB39}" type="presParOf" srcId="{CB032F4F-ABCC-EB4E-93D6-7493C9738B0F}" destId="{C5A77FCE-7B55-354D-B54F-60130B07FEFD}" srcOrd="0" destOrd="0" presId="urn:microsoft.com/office/officeart/2005/8/layout/vList6"/>
    <dgm:cxn modelId="{C12EB958-3DE9-48C7-A5A7-0ABE5EFA7FC5}" type="presParOf" srcId="{CB032F4F-ABCC-EB4E-93D6-7493C9738B0F}" destId="{A7F8D216-4F75-874A-A78A-CB7C2ED30115}" srcOrd="1" destOrd="0" presId="urn:microsoft.com/office/officeart/2005/8/layout/vList6"/>
    <dgm:cxn modelId="{DF340BC0-908B-465A-856C-3AB74EFF0910}" type="presParOf" srcId="{2AB9709A-1773-674A-8796-98F4083C26E5}" destId="{4FA3CBB5-B484-904D-883B-97DB96415854}" srcOrd="7" destOrd="0" presId="urn:microsoft.com/office/officeart/2005/8/layout/vList6"/>
    <dgm:cxn modelId="{98609DEC-2117-4C12-98AE-92D61DCB3F7D}" type="presParOf" srcId="{2AB9709A-1773-674A-8796-98F4083C26E5}" destId="{A81A9187-564E-8D41-A344-43C56AAC085C}" srcOrd="8" destOrd="0" presId="urn:microsoft.com/office/officeart/2005/8/layout/vList6"/>
    <dgm:cxn modelId="{C4F7E97C-89C3-4B73-83F0-E7D839335D21}" type="presParOf" srcId="{A81A9187-564E-8D41-A344-43C56AAC085C}" destId="{77C99FC9-5017-7A43-B3C1-B632603E9CEE}" srcOrd="0" destOrd="0" presId="urn:microsoft.com/office/officeart/2005/8/layout/vList6"/>
    <dgm:cxn modelId="{24317057-EE08-4CF4-A20F-C02B0866E0F3}" type="presParOf" srcId="{A81A9187-564E-8D41-A344-43C56AAC085C}" destId="{2A7F8440-FCCC-4146-8CDE-0D0CF041D0F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E53C99-F60E-D640-92ED-AB4A69A9B3D5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AE2943-B834-3B46-9552-DEA009DB2296}">
      <dgm:prSet phldrT="[Text]"/>
      <dgm:spPr>
        <a:solidFill>
          <a:srgbClr val="4EACCE"/>
        </a:solidFill>
      </dgm:spPr>
      <dgm:t>
        <a:bodyPr/>
        <a:lstStyle/>
        <a:p>
          <a:r>
            <a:rPr lang="en-GB" dirty="0" smtClean="0"/>
            <a:t>Source Text</a:t>
          </a:r>
          <a:endParaRPr lang="en-GB" dirty="0"/>
        </a:p>
      </dgm:t>
    </dgm:pt>
    <dgm:pt modelId="{95E568A4-FE0D-714A-BDEF-BC9BA8E4BDAE}" type="parTrans" cxnId="{670A18C5-F986-A242-AF7B-4A06F9F48CD1}">
      <dgm:prSet/>
      <dgm:spPr/>
      <dgm:t>
        <a:bodyPr/>
        <a:lstStyle/>
        <a:p>
          <a:endParaRPr lang="en-GB"/>
        </a:p>
      </dgm:t>
    </dgm:pt>
    <dgm:pt modelId="{442BE64F-7A4F-2440-AF47-98AA361E4240}" type="sibTrans" cxnId="{670A18C5-F986-A242-AF7B-4A06F9F48CD1}">
      <dgm:prSet/>
      <dgm:spPr>
        <a:solidFill>
          <a:srgbClr val="0096CB"/>
        </a:solidFill>
      </dgm:spPr>
      <dgm:t>
        <a:bodyPr/>
        <a:lstStyle/>
        <a:p>
          <a:endParaRPr lang="en-GB"/>
        </a:p>
      </dgm:t>
    </dgm:pt>
    <dgm:pt modelId="{C7CDF8BE-D2B2-5948-B2D8-508257EDD813}">
      <dgm:prSet phldrT="[Text]" custT="1"/>
      <dgm:spPr>
        <a:ln w="15875">
          <a:solidFill>
            <a:srgbClr val="0077A0"/>
          </a:solidFill>
        </a:ln>
      </dgm:spPr>
      <dgm:t>
        <a:bodyPr/>
        <a:lstStyle/>
        <a:p>
          <a:r>
            <a:rPr lang="en-GB" sz="1600" dirty="0" smtClean="0"/>
            <a:t>Add in-domain text</a:t>
          </a:r>
          <a:endParaRPr lang="en-GB" sz="1600" dirty="0"/>
        </a:p>
      </dgm:t>
    </dgm:pt>
    <dgm:pt modelId="{2D4B12F6-5561-354F-8622-D53EA7EB3FF0}" type="parTrans" cxnId="{5A508938-3C46-834C-8FD4-49BC91A1D419}">
      <dgm:prSet/>
      <dgm:spPr/>
      <dgm:t>
        <a:bodyPr/>
        <a:lstStyle/>
        <a:p>
          <a:endParaRPr lang="en-GB"/>
        </a:p>
      </dgm:t>
    </dgm:pt>
    <dgm:pt modelId="{AB4067AF-20C4-024A-BE68-D7030198BFD5}" type="sibTrans" cxnId="{5A508938-3C46-834C-8FD4-49BC91A1D419}">
      <dgm:prSet/>
      <dgm:spPr/>
      <dgm:t>
        <a:bodyPr/>
        <a:lstStyle/>
        <a:p>
          <a:endParaRPr lang="en-GB"/>
        </a:p>
      </dgm:t>
    </dgm:pt>
    <dgm:pt modelId="{D8D669CE-DEE3-9B4B-8FA8-EB1B746DCC40}">
      <dgm:prSet phldrT="[Text]"/>
      <dgm:spPr>
        <a:solidFill>
          <a:srgbClr val="0096CB"/>
        </a:solidFill>
      </dgm:spPr>
      <dgm:t>
        <a:bodyPr/>
        <a:lstStyle/>
        <a:p>
          <a:r>
            <a:rPr lang="en-GB" dirty="0" smtClean="0"/>
            <a:t>CEF AT</a:t>
          </a:r>
          <a:endParaRPr lang="en-GB" dirty="0"/>
        </a:p>
      </dgm:t>
    </dgm:pt>
    <dgm:pt modelId="{CD2756E8-AF83-8E43-B0D5-77151AA07DE3}" type="parTrans" cxnId="{79008960-5E08-D94E-9E28-A4515DEE97F7}">
      <dgm:prSet/>
      <dgm:spPr/>
      <dgm:t>
        <a:bodyPr/>
        <a:lstStyle/>
        <a:p>
          <a:endParaRPr lang="en-GB"/>
        </a:p>
      </dgm:t>
    </dgm:pt>
    <dgm:pt modelId="{0AE631CB-AE1F-714B-982C-018C2FDF22AC}" type="sibTrans" cxnId="{79008960-5E08-D94E-9E28-A4515DEE97F7}">
      <dgm:prSet/>
      <dgm:spPr>
        <a:solidFill>
          <a:srgbClr val="0096CB"/>
        </a:solidFill>
      </dgm:spPr>
      <dgm:t>
        <a:bodyPr/>
        <a:lstStyle/>
        <a:p>
          <a:endParaRPr lang="en-GB"/>
        </a:p>
      </dgm:t>
    </dgm:pt>
    <dgm:pt modelId="{52F386F7-DB19-614D-BBF6-F4471D392AAF}">
      <dgm:prSet phldrT="[Text]" custT="1"/>
      <dgm:spPr>
        <a:ln w="15875">
          <a:solidFill>
            <a:srgbClr val="0077A0"/>
          </a:solidFill>
        </a:ln>
      </dgm:spPr>
      <dgm:t>
        <a:bodyPr/>
        <a:lstStyle/>
        <a:p>
          <a:r>
            <a:rPr lang="en-GB" sz="1600" dirty="0" smtClean="0">
              <a:solidFill>
                <a:srgbClr val="00B050"/>
              </a:solidFill>
            </a:rPr>
            <a:t>In-domain data</a:t>
          </a:r>
          <a:endParaRPr lang="en-GB" sz="1600" dirty="0">
            <a:solidFill>
              <a:srgbClr val="00B050"/>
            </a:solidFill>
          </a:endParaRPr>
        </a:p>
      </dgm:t>
    </dgm:pt>
    <dgm:pt modelId="{E72979BC-543D-B041-9A36-0331B34912AB}" type="parTrans" cxnId="{9568DD79-F434-3C4E-B19A-70421C24906B}">
      <dgm:prSet/>
      <dgm:spPr/>
      <dgm:t>
        <a:bodyPr/>
        <a:lstStyle/>
        <a:p>
          <a:endParaRPr lang="en-GB"/>
        </a:p>
      </dgm:t>
    </dgm:pt>
    <dgm:pt modelId="{7210C890-ED6B-E942-BAE1-56B0C5B45A22}" type="sibTrans" cxnId="{9568DD79-F434-3C4E-B19A-70421C24906B}">
      <dgm:prSet/>
      <dgm:spPr/>
      <dgm:t>
        <a:bodyPr/>
        <a:lstStyle/>
        <a:p>
          <a:endParaRPr lang="en-GB"/>
        </a:p>
      </dgm:t>
    </dgm:pt>
    <dgm:pt modelId="{95ADB3BD-77C2-5641-8279-73EACB4EC34C}">
      <dgm:prSet phldrT="[Text]"/>
      <dgm:spPr>
        <a:solidFill>
          <a:srgbClr val="0077A0"/>
        </a:solidFill>
      </dgm:spPr>
      <dgm:t>
        <a:bodyPr/>
        <a:lstStyle/>
        <a:p>
          <a:r>
            <a:rPr lang="en-GB" dirty="0" smtClean="0"/>
            <a:t>Translation</a:t>
          </a:r>
          <a:endParaRPr lang="en-GB" dirty="0"/>
        </a:p>
      </dgm:t>
    </dgm:pt>
    <dgm:pt modelId="{B8B6933C-4496-E244-B77C-091A5DDFE947}" type="parTrans" cxnId="{73DF1716-61B8-8942-8C6F-0027341D9FEA}">
      <dgm:prSet/>
      <dgm:spPr/>
      <dgm:t>
        <a:bodyPr/>
        <a:lstStyle/>
        <a:p>
          <a:endParaRPr lang="en-GB"/>
        </a:p>
      </dgm:t>
    </dgm:pt>
    <dgm:pt modelId="{7D1DAD0B-8E01-C549-BD1F-FC62CB7B3F92}" type="sibTrans" cxnId="{73DF1716-61B8-8942-8C6F-0027341D9FEA}">
      <dgm:prSet/>
      <dgm:spPr/>
      <dgm:t>
        <a:bodyPr/>
        <a:lstStyle/>
        <a:p>
          <a:endParaRPr lang="en-GB"/>
        </a:p>
      </dgm:t>
    </dgm:pt>
    <dgm:pt modelId="{233DF5E2-1626-F642-8D4E-CA26DFB08B64}">
      <dgm:prSet phldrT="[Text]"/>
      <dgm:spPr>
        <a:ln w="15875">
          <a:solidFill>
            <a:srgbClr val="0077A0"/>
          </a:solidFill>
        </a:ln>
      </dgm:spPr>
      <dgm:t>
        <a:bodyPr/>
        <a:lstStyle/>
        <a:p>
          <a:r>
            <a:rPr lang="en-GB" dirty="0" smtClean="0"/>
            <a:t>Good translation</a:t>
          </a:r>
          <a:endParaRPr lang="en-GB" dirty="0"/>
        </a:p>
      </dgm:t>
    </dgm:pt>
    <dgm:pt modelId="{7812B067-D5FE-8948-83B9-6A0E1F9BDBD1}" type="parTrans" cxnId="{5CC24A5E-6FA5-DA4D-836E-137390BD6BA4}">
      <dgm:prSet/>
      <dgm:spPr/>
      <dgm:t>
        <a:bodyPr/>
        <a:lstStyle/>
        <a:p>
          <a:endParaRPr lang="en-GB"/>
        </a:p>
      </dgm:t>
    </dgm:pt>
    <dgm:pt modelId="{A95250BC-E716-5A4E-8D41-1222F8758581}" type="sibTrans" cxnId="{5CC24A5E-6FA5-DA4D-836E-137390BD6BA4}">
      <dgm:prSet/>
      <dgm:spPr/>
      <dgm:t>
        <a:bodyPr/>
        <a:lstStyle/>
        <a:p>
          <a:endParaRPr lang="en-GB"/>
        </a:p>
      </dgm:t>
    </dgm:pt>
    <dgm:pt modelId="{3690732E-45D8-4D4C-933B-0AD1A3BB7781}">
      <dgm:prSet phldrT="[Text]"/>
      <dgm:spPr>
        <a:ln w="15875">
          <a:solidFill>
            <a:srgbClr val="0077A0"/>
          </a:solidFill>
        </a:ln>
      </dgm:spPr>
      <dgm:t>
        <a:bodyPr/>
        <a:lstStyle/>
        <a:p>
          <a:endParaRPr lang="en-GB" dirty="0"/>
        </a:p>
      </dgm:t>
    </dgm:pt>
    <dgm:pt modelId="{8E003546-9657-1049-AD05-9C616355E752}" type="parTrans" cxnId="{74FBE709-DD79-E74D-AEAA-E9548025672A}">
      <dgm:prSet/>
      <dgm:spPr/>
      <dgm:t>
        <a:bodyPr/>
        <a:lstStyle/>
        <a:p>
          <a:endParaRPr lang="en-GB"/>
        </a:p>
      </dgm:t>
    </dgm:pt>
    <dgm:pt modelId="{7591ACA8-E714-F847-94BB-E3287F9CA1A4}" type="sibTrans" cxnId="{74FBE709-DD79-E74D-AEAA-E9548025672A}">
      <dgm:prSet/>
      <dgm:spPr/>
      <dgm:t>
        <a:bodyPr/>
        <a:lstStyle/>
        <a:p>
          <a:endParaRPr lang="en-GB"/>
        </a:p>
      </dgm:t>
    </dgm:pt>
    <dgm:pt modelId="{07251DDC-573A-0E40-A4B3-70C63679E833}" type="pres">
      <dgm:prSet presAssocID="{F0E53C99-F60E-D640-92ED-AB4A69A9B3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D0ED3E3-DE96-8A4B-B0CE-BC6F00F1AF9F}" type="pres">
      <dgm:prSet presAssocID="{F0E53C99-F60E-D640-92ED-AB4A69A9B3D5}" presName="tSp" presStyleCnt="0"/>
      <dgm:spPr/>
    </dgm:pt>
    <dgm:pt modelId="{8E966207-5B59-4240-924E-412572AE73D0}" type="pres">
      <dgm:prSet presAssocID="{F0E53C99-F60E-D640-92ED-AB4A69A9B3D5}" presName="bSp" presStyleCnt="0"/>
      <dgm:spPr/>
    </dgm:pt>
    <dgm:pt modelId="{AEC80356-A084-8F47-836B-A020915709DB}" type="pres">
      <dgm:prSet presAssocID="{F0E53C99-F60E-D640-92ED-AB4A69A9B3D5}" presName="process" presStyleCnt="0"/>
      <dgm:spPr/>
    </dgm:pt>
    <dgm:pt modelId="{6518E86E-5419-344F-901D-4BA369865822}" type="pres">
      <dgm:prSet presAssocID="{CCAE2943-B834-3B46-9552-DEA009DB2296}" presName="composite1" presStyleCnt="0"/>
      <dgm:spPr/>
    </dgm:pt>
    <dgm:pt modelId="{41308AB2-A089-524A-9E8B-6875C0B1B3E1}" type="pres">
      <dgm:prSet presAssocID="{CCAE2943-B834-3B46-9552-DEA009DB2296}" presName="dummyNode1" presStyleLbl="node1" presStyleIdx="0" presStyleCnt="3"/>
      <dgm:spPr/>
    </dgm:pt>
    <dgm:pt modelId="{B53FB2AA-368E-1447-8F28-01621B58BB90}" type="pres">
      <dgm:prSet presAssocID="{CCAE2943-B834-3B46-9552-DEA009DB2296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9C97A6-C891-0A49-A4C7-F8EAA2D18FA3}" type="pres">
      <dgm:prSet presAssocID="{CCAE2943-B834-3B46-9552-DEA009DB2296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324386F-0F40-3240-A57A-63AD507E0439}" type="pres">
      <dgm:prSet presAssocID="{CCAE2943-B834-3B46-9552-DEA009DB2296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D50DBD-ED72-7D42-AF4B-159834EC738F}" type="pres">
      <dgm:prSet presAssocID="{CCAE2943-B834-3B46-9552-DEA009DB2296}" presName="connSite1" presStyleCnt="0"/>
      <dgm:spPr/>
    </dgm:pt>
    <dgm:pt modelId="{B966D917-3904-E44A-B16D-346AEC7CF5B3}" type="pres">
      <dgm:prSet presAssocID="{442BE64F-7A4F-2440-AF47-98AA361E4240}" presName="Name9" presStyleLbl="sibTrans2D1" presStyleIdx="0" presStyleCnt="2"/>
      <dgm:spPr/>
      <dgm:t>
        <a:bodyPr/>
        <a:lstStyle/>
        <a:p>
          <a:endParaRPr lang="en-GB"/>
        </a:p>
      </dgm:t>
    </dgm:pt>
    <dgm:pt modelId="{7314A253-0C86-4642-9FCB-B16762BFD3CD}" type="pres">
      <dgm:prSet presAssocID="{D8D669CE-DEE3-9B4B-8FA8-EB1B746DCC40}" presName="composite2" presStyleCnt="0"/>
      <dgm:spPr/>
    </dgm:pt>
    <dgm:pt modelId="{DD1CACEE-F0E2-4346-AB11-9991C6D04061}" type="pres">
      <dgm:prSet presAssocID="{D8D669CE-DEE3-9B4B-8FA8-EB1B746DCC40}" presName="dummyNode2" presStyleLbl="node1" presStyleIdx="0" presStyleCnt="3"/>
      <dgm:spPr/>
    </dgm:pt>
    <dgm:pt modelId="{78773D45-5ABF-854E-B00D-9E833D90B699}" type="pres">
      <dgm:prSet presAssocID="{D8D669CE-DEE3-9B4B-8FA8-EB1B746DCC40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A6B6BA-DE44-F249-AC42-711386D1EB66}" type="pres">
      <dgm:prSet presAssocID="{D8D669CE-DEE3-9B4B-8FA8-EB1B746DCC40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0464E5-8F49-0E4B-820E-69BAC4D9DC52}" type="pres">
      <dgm:prSet presAssocID="{D8D669CE-DEE3-9B4B-8FA8-EB1B746DCC40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0A122F-41BD-E742-BE75-473D7E1E886E}" type="pres">
      <dgm:prSet presAssocID="{D8D669CE-DEE3-9B4B-8FA8-EB1B746DCC40}" presName="connSite2" presStyleCnt="0"/>
      <dgm:spPr/>
    </dgm:pt>
    <dgm:pt modelId="{1BFBC428-7249-D047-A9B1-FBA2FAA7AFFA}" type="pres">
      <dgm:prSet presAssocID="{0AE631CB-AE1F-714B-982C-018C2FDF22AC}" presName="Name18" presStyleLbl="sibTrans2D1" presStyleIdx="1" presStyleCnt="2"/>
      <dgm:spPr/>
      <dgm:t>
        <a:bodyPr/>
        <a:lstStyle/>
        <a:p>
          <a:endParaRPr lang="en-GB"/>
        </a:p>
      </dgm:t>
    </dgm:pt>
    <dgm:pt modelId="{2D77BBA4-2E69-DC43-A44F-1C4BEBF0850D}" type="pres">
      <dgm:prSet presAssocID="{95ADB3BD-77C2-5641-8279-73EACB4EC34C}" presName="composite1" presStyleCnt="0"/>
      <dgm:spPr/>
    </dgm:pt>
    <dgm:pt modelId="{81C5B206-9CCA-3348-9B7A-590653E2F128}" type="pres">
      <dgm:prSet presAssocID="{95ADB3BD-77C2-5641-8279-73EACB4EC34C}" presName="dummyNode1" presStyleLbl="node1" presStyleIdx="1" presStyleCnt="3"/>
      <dgm:spPr/>
    </dgm:pt>
    <dgm:pt modelId="{E9AD7155-A8CF-E24C-A244-F5D843ECE4DB}" type="pres">
      <dgm:prSet presAssocID="{95ADB3BD-77C2-5641-8279-73EACB4EC34C}" presName="childNode1" presStyleLbl="bgAcc1" presStyleIdx="2" presStyleCnt="3" custLinFactNeighborX="-1527" custLinFactNeighborY="168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5E5A4BD-9DD3-5640-926A-109E95A5025D}" type="pres">
      <dgm:prSet presAssocID="{95ADB3BD-77C2-5641-8279-73EACB4EC34C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D0E3E13-4E44-CB4F-953C-6DBDD741F6AC}" type="pres">
      <dgm:prSet presAssocID="{95ADB3BD-77C2-5641-8279-73EACB4EC34C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5CD780-E5F4-2B43-B469-F72B077E33DA}" type="pres">
      <dgm:prSet presAssocID="{95ADB3BD-77C2-5641-8279-73EACB4EC34C}" presName="connSite1" presStyleCnt="0"/>
      <dgm:spPr/>
    </dgm:pt>
  </dgm:ptLst>
  <dgm:cxnLst>
    <dgm:cxn modelId="{512C4C99-3DCB-3C47-87DC-05EE2982F46C}" type="presOf" srcId="{233DF5E2-1626-F642-8D4E-CA26DFB08B64}" destId="{E9AD7155-A8CF-E24C-A244-F5D843ECE4DB}" srcOrd="0" destOrd="0" presId="urn:microsoft.com/office/officeart/2005/8/layout/hProcess4"/>
    <dgm:cxn modelId="{DC33978E-5AE8-4A49-8B68-48778FAC5358}" type="presOf" srcId="{3690732E-45D8-4D4C-933B-0AD1A3BB7781}" destId="{15E5A4BD-9DD3-5640-926A-109E95A5025D}" srcOrd="1" destOrd="1" presId="urn:microsoft.com/office/officeart/2005/8/layout/hProcess4"/>
    <dgm:cxn modelId="{BE7AA8D5-5842-814F-83D8-E943FFC559BA}" type="presOf" srcId="{3690732E-45D8-4D4C-933B-0AD1A3BB7781}" destId="{E9AD7155-A8CF-E24C-A244-F5D843ECE4DB}" srcOrd="0" destOrd="1" presId="urn:microsoft.com/office/officeart/2005/8/layout/hProcess4"/>
    <dgm:cxn modelId="{790FC615-75E6-7846-9FB9-8BA3263C6167}" type="presOf" srcId="{52F386F7-DB19-614D-BBF6-F4471D392AAF}" destId="{66A6B6BA-DE44-F249-AC42-711386D1EB66}" srcOrd="1" destOrd="0" presId="urn:microsoft.com/office/officeart/2005/8/layout/hProcess4"/>
    <dgm:cxn modelId="{E4B847FB-A4CF-F24B-9F7B-00FD6D3AC22F}" type="presOf" srcId="{0AE631CB-AE1F-714B-982C-018C2FDF22AC}" destId="{1BFBC428-7249-D047-A9B1-FBA2FAA7AFFA}" srcOrd="0" destOrd="0" presId="urn:microsoft.com/office/officeart/2005/8/layout/hProcess4"/>
    <dgm:cxn modelId="{74FBE709-DD79-E74D-AEAA-E9548025672A}" srcId="{95ADB3BD-77C2-5641-8279-73EACB4EC34C}" destId="{3690732E-45D8-4D4C-933B-0AD1A3BB7781}" srcOrd="1" destOrd="0" parTransId="{8E003546-9657-1049-AD05-9C616355E752}" sibTransId="{7591ACA8-E714-F847-94BB-E3287F9CA1A4}"/>
    <dgm:cxn modelId="{670A18C5-F986-A242-AF7B-4A06F9F48CD1}" srcId="{F0E53C99-F60E-D640-92ED-AB4A69A9B3D5}" destId="{CCAE2943-B834-3B46-9552-DEA009DB2296}" srcOrd="0" destOrd="0" parTransId="{95E568A4-FE0D-714A-BDEF-BC9BA8E4BDAE}" sibTransId="{442BE64F-7A4F-2440-AF47-98AA361E4240}"/>
    <dgm:cxn modelId="{5E4DB1FB-941E-8B4D-A3B8-5E5DED4AD21E}" type="presOf" srcId="{52F386F7-DB19-614D-BBF6-F4471D392AAF}" destId="{78773D45-5ABF-854E-B00D-9E833D90B699}" srcOrd="0" destOrd="0" presId="urn:microsoft.com/office/officeart/2005/8/layout/hProcess4"/>
    <dgm:cxn modelId="{79008960-5E08-D94E-9E28-A4515DEE97F7}" srcId="{F0E53C99-F60E-D640-92ED-AB4A69A9B3D5}" destId="{D8D669CE-DEE3-9B4B-8FA8-EB1B746DCC40}" srcOrd="1" destOrd="0" parTransId="{CD2756E8-AF83-8E43-B0D5-77151AA07DE3}" sibTransId="{0AE631CB-AE1F-714B-982C-018C2FDF22AC}"/>
    <dgm:cxn modelId="{DF280A1B-1F3F-5047-ACAA-F8257B2785FE}" type="presOf" srcId="{C7CDF8BE-D2B2-5948-B2D8-508257EDD813}" destId="{FB9C97A6-C891-0A49-A4C7-F8EAA2D18FA3}" srcOrd="1" destOrd="0" presId="urn:microsoft.com/office/officeart/2005/8/layout/hProcess4"/>
    <dgm:cxn modelId="{8BDDA30D-0983-8E4F-8DBC-7DCA1214230D}" type="presOf" srcId="{D8D669CE-DEE3-9B4B-8FA8-EB1B746DCC40}" destId="{2B0464E5-8F49-0E4B-820E-69BAC4D9DC52}" srcOrd="0" destOrd="0" presId="urn:microsoft.com/office/officeart/2005/8/layout/hProcess4"/>
    <dgm:cxn modelId="{9568DD79-F434-3C4E-B19A-70421C24906B}" srcId="{D8D669CE-DEE3-9B4B-8FA8-EB1B746DCC40}" destId="{52F386F7-DB19-614D-BBF6-F4471D392AAF}" srcOrd="0" destOrd="0" parTransId="{E72979BC-543D-B041-9A36-0331B34912AB}" sibTransId="{7210C890-ED6B-E942-BAE1-56B0C5B45A22}"/>
    <dgm:cxn modelId="{B9CF6714-FF42-0C47-84C1-13794FC2DFFD}" type="presOf" srcId="{442BE64F-7A4F-2440-AF47-98AA361E4240}" destId="{B966D917-3904-E44A-B16D-346AEC7CF5B3}" srcOrd="0" destOrd="0" presId="urn:microsoft.com/office/officeart/2005/8/layout/hProcess4"/>
    <dgm:cxn modelId="{E954815D-8B1D-8C4F-A46E-F759E9138C16}" type="presOf" srcId="{F0E53C99-F60E-D640-92ED-AB4A69A9B3D5}" destId="{07251DDC-573A-0E40-A4B3-70C63679E833}" srcOrd="0" destOrd="0" presId="urn:microsoft.com/office/officeart/2005/8/layout/hProcess4"/>
    <dgm:cxn modelId="{5A508938-3C46-834C-8FD4-49BC91A1D419}" srcId="{CCAE2943-B834-3B46-9552-DEA009DB2296}" destId="{C7CDF8BE-D2B2-5948-B2D8-508257EDD813}" srcOrd="0" destOrd="0" parTransId="{2D4B12F6-5561-354F-8622-D53EA7EB3FF0}" sibTransId="{AB4067AF-20C4-024A-BE68-D7030198BFD5}"/>
    <dgm:cxn modelId="{5CC24A5E-6FA5-DA4D-836E-137390BD6BA4}" srcId="{95ADB3BD-77C2-5641-8279-73EACB4EC34C}" destId="{233DF5E2-1626-F642-8D4E-CA26DFB08B64}" srcOrd="0" destOrd="0" parTransId="{7812B067-D5FE-8948-83B9-6A0E1F9BDBD1}" sibTransId="{A95250BC-E716-5A4E-8D41-1222F8758581}"/>
    <dgm:cxn modelId="{DC0B8C86-837F-654F-9A72-6A69FCCBFD33}" type="presOf" srcId="{95ADB3BD-77C2-5641-8279-73EACB4EC34C}" destId="{BD0E3E13-4E44-CB4F-953C-6DBDD741F6AC}" srcOrd="0" destOrd="0" presId="urn:microsoft.com/office/officeart/2005/8/layout/hProcess4"/>
    <dgm:cxn modelId="{CC83FBB2-CF0D-C64A-A9C5-CB4E2DCFC2C7}" type="presOf" srcId="{CCAE2943-B834-3B46-9552-DEA009DB2296}" destId="{8324386F-0F40-3240-A57A-63AD507E0439}" srcOrd="0" destOrd="0" presId="urn:microsoft.com/office/officeart/2005/8/layout/hProcess4"/>
    <dgm:cxn modelId="{73DF1716-61B8-8942-8C6F-0027341D9FEA}" srcId="{F0E53C99-F60E-D640-92ED-AB4A69A9B3D5}" destId="{95ADB3BD-77C2-5641-8279-73EACB4EC34C}" srcOrd="2" destOrd="0" parTransId="{B8B6933C-4496-E244-B77C-091A5DDFE947}" sibTransId="{7D1DAD0B-8E01-C549-BD1F-FC62CB7B3F92}"/>
    <dgm:cxn modelId="{4BCFBCBC-A62B-7642-889D-A734644872BD}" type="presOf" srcId="{C7CDF8BE-D2B2-5948-B2D8-508257EDD813}" destId="{B53FB2AA-368E-1447-8F28-01621B58BB90}" srcOrd="0" destOrd="0" presId="urn:microsoft.com/office/officeart/2005/8/layout/hProcess4"/>
    <dgm:cxn modelId="{1AB773DD-6591-D743-AC9B-FE891AA58785}" type="presOf" srcId="{233DF5E2-1626-F642-8D4E-CA26DFB08B64}" destId="{15E5A4BD-9DD3-5640-926A-109E95A5025D}" srcOrd="1" destOrd="0" presId="urn:microsoft.com/office/officeart/2005/8/layout/hProcess4"/>
    <dgm:cxn modelId="{20CBB1B0-923F-EA40-8412-21B0454B0C8A}" type="presParOf" srcId="{07251DDC-573A-0E40-A4B3-70C63679E833}" destId="{3D0ED3E3-DE96-8A4B-B0CE-BC6F00F1AF9F}" srcOrd="0" destOrd="0" presId="urn:microsoft.com/office/officeart/2005/8/layout/hProcess4"/>
    <dgm:cxn modelId="{A393F341-234F-C44B-A10F-A9E71CD2A8A2}" type="presParOf" srcId="{07251DDC-573A-0E40-A4B3-70C63679E833}" destId="{8E966207-5B59-4240-924E-412572AE73D0}" srcOrd="1" destOrd="0" presId="urn:microsoft.com/office/officeart/2005/8/layout/hProcess4"/>
    <dgm:cxn modelId="{5C384474-7B1F-BA48-A532-BA0D09239BC2}" type="presParOf" srcId="{07251DDC-573A-0E40-A4B3-70C63679E833}" destId="{AEC80356-A084-8F47-836B-A020915709DB}" srcOrd="2" destOrd="0" presId="urn:microsoft.com/office/officeart/2005/8/layout/hProcess4"/>
    <dgm:cxn modelId="{8705C8C5-B91D-6B48-9E58-4FA3E0CEF445}" type="presParOf" srcId="{AEC80356-A084-8F47-836B-A020915709DB}" destId="{6518E86E-5419-344F-901D-4BA369865822}" srcOrd="0" destOrd="0" presId="urn:microsoft.com/office/officeart/2005/8/layout/hProcess4"/>
    <dgm:cxn modelId="{C043776B-4912-A24F-8C74-69E043AF2064}" type="presParOf" srcId="{6518E86E-5419-344F-901D-4BA369865822}" destId="{41308AB2-A089-524A-9E8B-6875C0B1B3E1}" srcOrd="0" destOrd="0" presId="urn:microsoft.com/office/officeart/2005/8/layout/hProcess4"/>
    <dgm:cxn modelId="{47A26EA5-09AB-4F4A-A196-EEB84E9AC1C6}" type="presParOf" srcId="{6518E86E-5419-344F-901D-4BA369865822}" destId="{B53FB2AA-368E-1447-8F28-01621B58BB90}" srcOrd="1" destOrd="0" presId="urn:microsoft.com/office/officeart/2005/8/layout/hProcess4"/>
    <dgm:cxn modelId="{EC2D4C74-DEE8-6C44-874E-CBD3846F002D}" type="presParOf" srcId="{6518E86E-5419-344F-901D-4BA369865822}" destId="{FB9C97A6-C891-0A49-A4C7-F8EAA2D18FA3}" srcOrd="2" destOrd="0" presId="urn:microsoft.com/office/officeart/2005/8/layout/hProcess4"/>
    <dgm:cxn modelId="{1BFC95D9-02B9-0F4B-B0D1-E1BAC932DAB2}" type="presParOf" srcId="{6518E86E-5419-344F-901D-4BA369865822}" destId="{8324386F-0F40-3240-A57A-63AD507E0439}" srcOrd="3" destOrd="0" presId="urn:microsoft.com/office/officeart/2005/8/layout/hProcess4"/>
    <dgm:cxn modelId="{7222C57F-8D63-DB4D-A7FE-7CF85589DD0D}" type="presParOf" srcId="{6518E86E-5419-344F-901D-4BA369865822}" destId="{A0D50DBD-ED72-7D42-AF4B-159834EC738F}" srcOrd="4" destOrd="0" presId="urn:microsoft.com/office/officeart/2005/8/layout/hProcess4"/>
    <dgm:cxn modelId="{EDCCD9DF-00EC-7F4C-955A-6F7B110861A9}" type="presParOf" srcId="{AEC80356-A084-8F47-836B-A020915709DB}" destId="{B966D917-3904-E44A-B16D-346AEC7CF5B3}" srcOrd="1" destOrd="0" presId="urn:microsoft.com/office/officeart/2005/8/layout/hProcess4"/>
    <dgm:cxn modelId="{38EE74D6-F826-0C46-8227-DE12A08B1C28}" type="presParOf" srcId="{AEC80356-A084-8F47-836B-A020915709DB}" destId="{7314A253-0C86-4642-9FCB-B16762BFD3CD}" srcOrd="2" destOrd="0" presId="urn:microsoft.com/office/officeart/2005/8/layout/hProcess4"/>
    <dgm:cxn modelId="{B72E5BAF-6C5E-6948-80D6-423254667ABB}" type="presParOf" srcId="{7314A253-0C86-4642-9FCB-B16762BFD3CD}" destId="{DD1CACEE-F0E2-4346-AB11-9991C6D04061}" srcOrd="0" destOrd="0" presId="urn:microsoft.com/office/officeart/2005/8/layout/hProcess4"/>
    <dgm:cxn modelId="{6AB14BEC-041E-6B4A-925A-B6EB4E2B238C}" type="presParOf" srcId="{7314A253-0C86-4642-9FCB-B16762BFD3CD}" destId="{78773D45-5ABF-854E-B00D-9E833D90B699}" srcOrd="1" destOrd="0" presId="urn:microsoft.com/office/officeart/2005/8/layout/hProcess4"/>
    <dgm:cxn modelId="{3E67B9FB-97A3-9342-9DF5-B536E03563E0}" type="presParOf" srcId="{7314A253-0C86-4642-9FCB-B16762BFD3CD}" destId="{66A6B6BA-DE44-F249-AC42-711386D1EB66}" srcOrd="2" destOrd="0" presId="urn:microsoft.com/office/officeart/2005/8/layout/hProcess4"/>
    <dgm:cxn modelId="{B83E494A-DE13-3547-B288-7815DBB76214}" type="presParOf" srcId="{7314A253-0C86-4642-9FCB-B16762BFD3CD}" destId="{2B0464E5-8F49-0E4B-820E-69BAC4D9DC52}" srcOrd="3" destOrd="0" presId="urn:microsoft.com/office/officeart/2005/8/layout/hProcess4"/>
    <dgm:cxn modelId="{5D238193-000D-3444-8580-01DADA48BD3C}" type="presParOf" srcId="{7314A253-0C86-4642-9FCB-B16762BFD3CD}" destId="{410A122F-41BD-E742-BE75-473D7E1E886E}" srcOrd="4" destOrd="0" presId="urn:microsoft.com/office/officeart/2005/8/layout/hProcess4"/>
    <dgm:cxn modelId="{E62A2A6B-EC57-A54F-87A5-3A9021A272B1}" type="presParOf" srcId="{AEC80356-A084-8F47-836B-A020915709DB}" destId="{1BFBC428-7249-D047-A9B1-FBA2FAA7AFFA}" srcOrd="3" destOrd="0" presId="urn:microsoft.com/office/officeart/2005/8/layout/hProcess4"/>
    <dgm:cxn modelId="{16996A56-8582-A84E-AF90-B6F71ABF8AC8}" type="presParOf" srcId="{AEC80356-A084-8F47-836B-A020915709DB}" destId="{2D77BBA4-2E69-DC43-A44F-1C4BEBF0850D}" srcOrd="4" destOrd="0" presId="urn:microsoft.com/office/officeart/2005/8/layout/hProcess4"/>
    <dgm:cxn modelId="{150A5C36-6C79-D54E-9495-89A4961F5B9D}" type="presParOf" srcId="{2D77BBA4-2E69-DC43-A44F-1C4BEBF0850D}" destId="{81C5B206-9CCA-3348-9B7A-590653E2F128}" srcOrd="0" destOrd="0" presId="urn:microsoft.com/office/officeart/2005/8/layout/hProcess4"/>
    <dgm:cxn modelId="{6C4EBB73-E504-6F4A-86CA-C37E0E8FE188}" type="presParOf" srcId="{2D77BBA4-2E69-DC43-A44F-1C4BEBF0850D}" destId="{E9AD7155-A8CF-E24C-A244-F5D843ECE4DB}" srcOrd="1" destOrd="0" presId="urn:microsoft.com/office/officeart/2005/8/layout/hProcess4"/>
    <dgm:cxn modelId="{A17A257F-FFCC-6641-8009-AA4F67BF8BED}" type="presParOf" srcId="{2D77BBA4-2E69-DC43-A44F-1C4BEBF0850D}" destId="{15E5A4BD-9DD3-5640-926A-109E95A5025D}" srcOrd="2" destOrd="0" presId="urn:microsoft.com/office/officeart/2005/8/layout/hProcess4"/>
    <dgm:cxn modelId="{D21F4954-119F-8749-886E-EDD7B0F1DDCC}" type="presParOf" srcId="{2D77BBA4-2E69-DC43-A44F-1C4BEBF0850D}" destId="{BD0E3E13-4E44-CB4F-953C-6DBDD741F6AC}" srcOrd="3" destOrd="0" presId="urn:microsoft.com/office/officeart/2005/8/layout/hProcess4"/>
    <dgm:cxn modelId="{B2C4DA45-EA12-7E4D-846A-8E2278F0DFE0}" type="presParOf" srcId="{2D77BBA4-2E69-DC43-A44F-1C4BEBF0850D}" destId="{CC5CD780-E5F4-2B43-B469-F72B077E33D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1208D3-4E3B-344E-BEF4-5405E9ACA048}" type="doc">
      <dgm:prSet loTypeId="urn:microsoft.com/office/officeart/2005/8/layout/arrow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8D2EAB6-094F-DD40-A114-73BCCA77B2A9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 smtClean="0"/>
            <a:t>In-domain data</a:t>
          </a:r>
          <a:endParaRPr lang="en-GB" dirty="0"/>
        </a:p>
      </dgm:t>
    </dgm:pt>
    <dgm:pt modelId="{49F60D76-B960-B044-88E4-27CD0B95AF51}" type="parTrans" cxnId="{01D931C1-8D52-344F-8949-E327D4FD8103}">
      <dgm:prSet/>
      <dgm:spPr/>
      <dgm:t>
        <a:bodyPr/>
        <a:lstStyle/>
        <a:p>
          <a:endParaRPr lang="en-GB"/>
        </a:p>
      </dgm:t>
    </dgm:pt>
    <dgm:pt modelId="{8D4BB4CB-C868-C44F-B024-32617891C145}" type="sibTrans" cxnId="{01D931C1-8D52-344F-8949-E327D4FD8103}">
      <dgm:prSet/>
      <dgm:spPr/>
      <dgm:t>
        <a:bodyPr/>
        <a:lstStyle/>
        <a:p>
          <a:endParaRPr lang="en-GB"/>
        </a:p>
      </dgm:t>
    </dgm:pt>
    <dgm:pt modelId="{3FBE5DBF-2153-0748-8320-E4239C34CADE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 smtClean="0"/>
            <a:t>Out-of-domain data</a:t>
          </a:r>
          <a:endParaRPr lang="en-GB" dirty="0"/>
        </a:p>
      </dgm:t>
    </dgm:pt>
    <dgm:pt modelId="{D5E1C38B-FDBB-5C46-98F0-9335D0CB128A}" type="parTrans" cxnId="{EA2BDE1B-157D-314F-BC37-A9767D8FA75F}">
      <dgm:prSet/>
      <dgm:spPr/>
      <dgm:t>
        <a:bodyPr/>
        <a:lstStyle/>
        <a:p>
          <a:endParaRPr lang="en-GB"/>
        </a:p>
      </dgm:t>
    </dgm:pt>
    <dgm:pt modelId="{C6F84B7A-9960-2742-A9C3-483ECF899B2E}" type="sibTrans" cxnId="{EA2BDE1B-157D-314F-BC37-A9767D8FA75F}">
      <dgm:prSet/>
      <dgm:spPr/>
      <dgm:t>
        <a:bodyPr/>
        <a:lstStyle/>
        <a:p>
          <a:endParaRPr lang="en-GB"/>
        </a:p>
      </dgm:t>
    </dgm:pt>
    <dgm:pt modelId="{018E7EF9-66F9-AE4D-806D-608906F200C8}" type="pres">
      <dgm:prSet presAssocID="{871208D3-4E3B-344E-BEF4-5405E9ACA0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CA37995-192D-E140-9B93-7B4123A137F8}" type="pres">
      <dgm:prSet presAssocID="{68D2EAB6-094F-DD40-A114-73BCCA77B2A9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00726D-6A1B-4A47-861D-3C0F4A0BB11E}" type="pres">
      <dgm:prSet presAssocID="{3FBE5DBF-2153-0748-8320-E4239C34CADE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A0BB666-D701-FE44-8B01-EDF0D6497B61}" type="presOf" srcId="{3FBE5DBF-2153-0748-8320-E4239C34CADE}" destId="{3C00726D-6A1B-4A47-861D-3C0F4A0BB11E}" srcOrd="0" destOrd="0" presId="urn:microsoft.com/office/officeart/2005/8/layout/arrow5"/>
    <dgm:cxn modelId="{9EF4AC05-99B1-BA4E-A6C7-0D7944314AB3}" type="presOf" srcId="{68D2EAB6-094F-DD40-A114-73BCCA77B2A9}" destId="{1CA37995-192D-E140-9B93-7B4123A137F8}" srcOrd="0" destOrd="0" presId="urn:microsoft.com/office/officeart/2005/8/layout/arrow5"/>
    <dgm:cxn modelId="{EA2BDE1B-157D-314F-BC37-A9767D8FA75F}" srcId="{871208D3-4E3B-344E-BEF4-5405E9ACA048}" destId="{3FBE5DBF-2153-0748-8320-E4239C34CADE}" srcOrd="1" destOrd="0" parTransId="{D5E1C38B-FDBB-5C46-98F0-9335D0CB128A}" sibTransId="{C6F84B7A-9960-2742-A9C3-483ECF899B2E}"/>
    <dgm:cxn modelId="{440F4F9C-8514-1D43-B15E-AF372639028E}" type="presOf" srcId="{871208D3-4E3B-344E-BEF4-5405E9ACA048}" destId="{018E7EF9-66F9-AE4D-806D-608906F200C8}" srcOrd="0" destOrd="0" presId="urn:microsoft.com/office/officeart/2005/8/layout/arrow5"/>
    <dgm:cxn modelId="{01D931C1-8D52-344F-8949-E327D4FD8103}" srcId="{871208D3-4E3B-344E-BEF4-5405E9ACA048}" destId="{68D2EAB6-094F-DD40-A114-73BCCA77B2A9}" srcOrd="0" destOrd="0" parTransId="{49F60D76-B960-B044-88E4-27CD0B95AF51}" sibTransId="{8D4BB4CB-C868-C44F-B024-32617891C145}"/>
    <dgm:cxn modelId="{89A6D258-E112-BC47-B9CB-32215F152E23}" type="presParOf" srcId="{018E7EF9-66F9-AE4D-806D-608906F200C8}" destId="{1CA37995-192D-E140-9B93-7B4123A137F8}" srcOrd="0" destOrd="0" presId="urn:microsoft.com/office/officeart/2005/8/layout/arrow5"/>
    <dgm:cxn modelId="{DE152940-6BCB-E447-ABB8-18DA6890CB51}" type="presParOf" srcId="{018E7EF9-66F9-AE4D-806D-608906F200C8}" destId="{3C00726D-6A1B-4A47-861D-3C0F4A0BB11E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984A2E-05B5-4AC3-9DDC-FF844F2437F2}" type="doc">
      <dgm:prSet loTypeId="urn:microsoft.com/office/officeart/2005/8/layout/pyramid3" loCatId="pyramid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046618DC-3E74-40A7-98B0-F7DAB4F62FE1}">
      <dgm:prSet phldrT="[Text]" custT="1"/>
      <dgm:spPr/>
      <dgm:t>
        <a:bodyPr/>
        <a:lstStyle/>
        <a:p>
          <a:r>
            <a:rPr lang="en-US" sz="2800" dirty="0" smtClean="0">
              <a:latin typeface="Calibri" panose="020F0502020204030204" pitchFamily="34" charset="0"/>
              <a:cs typeface="Calibri" panose="020F0502020204030204" pitchFamily="34" charset="0"/>
            </a:rPr>
            <a:t>More than 400 identified data holders</a:t>
          </a:r>
          <a:endParaRPr lang="en-US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FBF079-B79D-4FF8-B51B-BE4BFA37D38F}" type="parTrans" cxnId="{67B5591D-3F44-4B0A-8A04-081FE387FB3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E38A79-ADE5-465C-9D28-6E893DEB0D08}" type="sibTrans" cxnId="{67B5591D-3F44-4B0A-8A04-081FE387FB3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DD4A43-DAAB-4829-A8E2-D66E579AFE3C}">
      <dgm:prSet phldrT="[Text]" custT="1"/>
      <dgm:spPr/>
      <dgm:t>
        <a:bodyPr/>
        <a:lstStyle/>
        <a:p>
          <a:r>
            <a:rPr lang="en-US" sz="2800" dirty="0" smtClean="0">
              <a:latin typeface="Calibri" panose="020F0502020204030204" pitchFamily="34" charset="0"/>
              <a:cs typeface="Calibri" panose="020F0502020204030204" pitchFamily="34" charset="0"/>
            </a:rPr>
            <a:t>60 National Anchor Points</a:t>
          </a:r>
          <a:endParaRPr lang="en-US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6EB679-9FF3-4BB0-89AA-CE7307283872}" type="parTrans" cxnId="{7630AF38-5135-4891-9336-A47BBB81778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C52E34-4DDD-4171-A6D7-86A3BE7BE62A}" type="sibTrans" cxnId="{7630AF38-5135-4891-9336-A47BBB81778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CD3746-8E55-43B2-AD46-E5763B64C917}">
      <dgm:prSet phldrT="[Text]" custT="1"/>
      <dgm:spPr/>
      <dgm:t>
        <a:bodyPr/>
        <a:lstStyle/>
        <a:p>
          <a:r>
            <a:rPr lang="en-US" sz="2800" dirty="0" smtClean="0">
              <a:latin typeface="Calibri" panose="020F0502020204030204" pitchFamily="34" charset="0"/>
              <a:cs typeface="Calibri" panose="020F0502020204030204" pitchFamily="34" charset="0"/>
            </a:rPr>
            <a:t>ELRC</a:t>
          </a:r>
          <a:br>
            <a:rPr lang="en-US" sz="28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800" dirty="0" smtClean="0">
              <a:latin typeface="Calibri" panose="020F0502020204030204" pitchFamily="34" charset="0"/>
              <a:cs typeface="Calibri" panose="020F0502020204030204" pitchFamily="34" charset="0"/>
            </a:rPr>
            <a:t>consortium</a:t>
          </a:r>
          <a:endParaRPr lang="en-US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E99B9E-358F-428F-AE8C-4E5F9EF0B1DC}" type="parTrans" cxnId="{E5C34DB6-E900-49F8-A8D7-D10D99CC41B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5BE81C-15F6-4C38-A8A1-50400D20522E}" type="sibTrans" cxnId="{E5C34DB6-E900-49F8-A8D7-D10D99CC41B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4D3FA2-3FAA-4854-B8D5-8E0B6AC09097}" type="pres">
      <dgm:prSet presAssocID="{9A984A2E-05B5-4AC3-9DDC-FF844F2437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FB0912-7D43-402F-9E13-895EDA395AA1}" type="pres">
      <dgm:prSet presAssocID="{046618DC-3E74-40A7-98B0-F7DAB4F62FE1}" presName="Name8" presStyleCnt="0"/>
      <dgm:spPr/>
    </dgm:pt>
    <dgm:pt modelId="{FF2151E4-9F62-458E-B0AA-98295E84B458}" type="pres">
      <dgm:prSet presAssocID="{046618DC-3E74-40A7-98B0-F7DAB4F62FE1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BB8C28-9EE8-4C00-8B2C-96C4C72420EA}" type="pres">
      <dgm:prSet presAssocID="{046618DC-3E74-40A7-98B0-F7DAB4F62FE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D5A4B-764C-4D9C-90F9-62997B20EC03}" type="pres">
      <dgm:prSet presAssocID="{C1DD4A43-DAAB-4829-A8E2-D66E579AFE3C}" presName="Name8" presStyleCnt="0"/>
      <dgm:spPr/>
    </dgm:pt>
    <dgm:pt modelId="{A78F54C6-AD04-485A-AB97-973105861FA7}" type="pres">
      <dgm:prSet presAssocID="{C1DD4A43-DAAB-4829-A8E2-D66E579AFE3C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7C7C6-986E-4872-935B-E13F31B37362}" type="pres">
      <dgm:prSet presAssocID="{C1DD4A43-DAAB-4829-A8E2-D66E579AFE3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EDE26-9BA8-47A8-9EAE-1A9DD15B4CC7}" type="pres">
      <dgm:prSet presAssocID="{E4CD3746-8E55-43B2-AD46-E5763B64C917}" presName="Name8" presStyleCnt="0"/>
      <dgm:spPr/>
    </dgm:pt>
    <dgm:pt modelId="{4644AD6E-07E8-4B83-9126-5DFA90AA59D7}" type="pres">
      <dgm:prSet presAssocID="{E4CD3746-8E55-43B2-AD46-E5763B64C917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3A821-980B-4353-B53B-4E7373D1B3B2}" type="pres">
      <dgm:prSet presAssocID="{E4CD3746-8E55-43B2-AD46-E5763B64C91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9D96B1-92A4-4C02-91C2-0C8EB5D4CB3F}" type="presOf" srcId="{C1DD4A43-DAAB-4829-A8E2-D66E579AFE3C}" destId="{A78F54C6-AD04-485A-AB97-973105861FA7}" srcOrd="0" destOrd="0" presId="urn:microsoft.com/office/officeart/2005/8/layout/pyramid3"/>
    <dgm:cxn modelId="{E5C34DB6-E900-49F8-A8D7-D10D99CC41B6}" srcId="{9A984A2E-05B5-4AC3-9DDC-FF844F2437F2}" destId="{E4CD3746-8E55-43B2-AD46-E5763B64C917}" srcOrd="2" destOrd="0" parTransId="{90E99B9E-358F-428F-AE8C-4E5F9EF0B1DC}" sibTransId="{805BE81C-15F6-4C38-A8A1-50400D20522E}"/>
    <dgm:cxn modelId="{4453EB21-D3A8-4C88-86C1-2BB5A5BEADDF}" type="presOf" srcId="{046618DC-3E74-40A7-98B0-F7DAB4F62FE1}" destId="{FF2151E4-9F62-458E-B0AA-98295E84B458}" srcOrd="0" destOrd="0" presId="urn:microsoft.com/office/officeart/2005/8/layout/pyramid3"/>
    <dgm:cxn modelId="{2D1A8BFA-0E8E-4FAF-AF94-01BA51D3F432}" type="presOf" srcId="{9A984A2E-05B5-4AC3-9DDC-FF844F2437F2}" destId="{A04D3FA2-3FAA-4854-B8D5-8E0B6AC09097}" srcOrd="0" destOrd="0" presId="urn:microsoft.com/office/officeart/2005/8/layout/pyramid3"/>
    <dgm:cxn modelId="{5E5D051F-9EA8-4F5F-A6A7-C30CA19BED6F}" type="presOf" srcId="{C1DD4A43-DAAB-4829-A8E2-D66E579AFE3C}" destId="{C117C7C6-986E-4872-935B-E13F31B37362}" srcOrd="1" destOrd="0" presId="urn:microsoft.com/office/officeart/2005/8/layout/pyramid3"/>
    <dgm:cxn modelId="{7C486149-5C1A-472F-BA3B-2C1DF7D22DC1}" type="presOf" srcId="{E4CD3746-8E55-43B2-AD46-E5763B64C917}" destId="{4644AD6E-07E8-4B83-9126-5DFA90AA59D7}" srcOrd="0" destOrd="0" presId="urn:microsoft.com/office/officeart/2005/8/layout/pyramid3"/>
    <dgm:cxn modelId="{8805ED05-0249-4428-9A0F-3FB7A26EC2E5}" type="presOf" srcId="{E4CD3746-8E55-43B2-AD46-E5763B64C917}" destId="{9103A821-980B-4353-B53B-4E7373D1B3B2}" srcOrd="1" destOrd="0" presId="urn:microsoft.com/office/officeart/2005/8/layout/pyramid3"/>
    <dgm:cxn modelId="{7630AF38-5135-4891-9336-A47BBB81778B}" srcId="{9A984A2E-05B5-4AC3-9DDC-FF844F2437F2}" destId="{C1DD4A43-DAAB-4829-A8E2-D66E579AFE3C}" srcOrd="1" destOrd="0" parTransId="{926EB679-9FF3-4BB0-89AA-CE7307283872}" sibTransId="{3FC52E34-4DDD-4171-A6D7-86A3BE7BE62A}"/>
    <dgm:cxn modelId="{67B5591D-3F44-4B0A-8A04-081FE387FB30}" srcId="{9A984A2E-05B5-4AC3-9DDC-FF844F2437F2}" destId="{046618DC-3E74-40A7-98B0-F7DAB4F62FE1}" srcOrd="0" destOrd="0" parTransId="{C1FBF079-B79D-4FF8-B51B-BE4BFA37D38F}" sibTransId="{86E38A79-ADE5-465C-9D28-6E893DEB0D08}"/>
    <dgm:cxn modelId="{B89518A2-00AA-425B-B017-10A7C336F674}" type="presOf" srcId="{046618DC-3E74-40A7-98B0-F7DAB4F62FE1}" destId="{00BB8C28-9EE8-4C00-8B2C-96C4C72420EA}" srcOrd="1" destOrd="0" presId="urn:microsoft.com/office/officeart/2005/8/layout/pyramid3"/>
    <dgm:cxn modelId="{DE4760B4-427F-479F-BBEA-CD9EB9B97C52}" type="presParOf" srcId="{A04D3FA2-3FAA-4854-B8D5-8E0B6AC09097}" destId="{EDFB0912-7D43-402F-9E13-895EDA395AA1}" srcOrd="0" destOrd="0" presId="urn:microsoft.com/office/officeart/2005/8/layout/pyramid3"/>
    <dgm:cxn modelId="{97FB9C02-6D19-47BA-A10E-63BC1582106F}" type="presParOf" srcId="{EDFB0912-7D43-402F-9E13-895EDA395AA1}" destId="{FF2151E4-9F62-458E-B0AA-98295E84B458}" srcOrd="0" destOrd="0" presId="urn:microsoft.com/office/officeart/2005/8/layout/pyramid3"/>
    <dgm:cxn modelId="{C646F6FC-3B01-46FA-BC78-1A3447152D41}" type="presParOf" srcId="{EDFB0912-7D43-402F-9E13-895EDA395AA1}" destId="{00BB8C28-9EE8-4C00-8B2C-96C4C72420EA}" srcOrd="1" destOrd="0" presId="urn:microsoft.com/office/officeart/2005/8/layout/pyramid3"/>
    <dgm:cxn modelId="{945905A3-4AEC-4757-A591-BE769357EBC7}" type="presParOf" srcId="{A04D3FA2-3FAA-4854-B8D5-8E0B6AC09097}" destId="{9A9D5A4B-764C-4D9C-90F9-62997B20EC03}" srcOrd="1" destOrd="0" presId="urn:microsoft.com/office/officeart/2005/8/layout/pyramid3"/>
    <dgm:cxn modelId="{C6B8C8A7-02AE-4DF9-81B5-280B0755394D}" type="presParOf" srcId="{9A9D5A4B-764C-4D9C-90F9-62997B20EC03}" destId="{A78F54C6-AD04-485A-AB97-973105861FA7}" srcOrd="0" destOrd="0" presId="urn:microsoft.com/office/officeart/2005/8/layout/pyramid3"/>
    <dgm:cxn modelId="{84E8D5A3-5DCB-4D14-A70B-1AA65CF46076}" type="presParOf" srcId="{9A9D5A4B-764C-4D9C-90F9-62997B20EC03}" destId="{C117C7C6-986E-4872-935B-E13F31B37362}" srcOrd="1" destOrd="0" presId="urn:microsoft.com/office/officeart/2005/8/layout/pyramid3"/>
    <dgm:cxn modelId="{F3EB3AF6-031A-44B3-875E-615090D03EC5}" type="presParOf" srcId="{A04D3FA2-3FAA-4854-B8D5-8E0B6AC09097}" destId="{95FEDE26-9BA8-47A8-9EAE-1A9DD15B4CC7}" srcOrd="2" destOrd="0" presId="urn:microsoft.com/office/officeart/2005/8/layout/pyramid3"/>
    <dgm:cxn modelId="{CA22223A-DFA1-4414-BD15-829457EB875F}" type="presParOf" srcId="{95FEDE26-9BA8-47A8-9EAE-1A9DD15B4CC7}" destId="{4644AD6E-07E8-4B83-9126-5DFA90AA59D7}" srcOrd="0" destOrd="0" presId="urn:microsoft.com/office/officeart/2005/8/layout/pyramid3"/>
    <dgm:cxn modelId="{CF991638-C4EF-4C65-B801-F95BE00CA377}" type="presParOf" srcId="{95FEDE26-9BA8-47A8-9EAE-1A9DD15B4CC7}" destId="{9103A821-980B-4353-B53B-4E7373D1B3B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B8678-C88B-0641-A0E3-C2ED38617EBF}">
      <dsp:nvSpPr>
        <dsp:cNvPr id="0" name=""/>
        <dsp:cNvSpPr/>
      </dsp:nvSpPr>
      <dsp:spPr>
        <a:xfrm>
          <a:off x="3344091" y="1600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Language resources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109933"/>
        <a:ext cx="4691139" cy="649995"/>
      </dsp:txXfrm>
    </dsp:sp>
    <dsp:sp modelId="{3716D833-7DA6-9246-9846-C9A8CFE147F6}">
      <dsp:nvSpPr>
        <dsp:cNvPr id="0" name=""/>
        <dsp:cNvSpPr/>
      </dsp:nvSpPr>
      <dsp:spPr>
        <a:xfrm>
          <a:off x="0" y="1600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0" i="0" kern="1200" dirty="0" smtClean="0">
              <a:latin typeface="Calibri Light" charset="0"/>
              <a:ea typeface="Calibri Light" charset="0"/>
              <a:cs typeface="Calibri Light" charset="0"/>
            </a:rPr>
            <a:t>Collect</a:t>
          </a:r>
          <a:endParaRPr lang="en-GB" sz="40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43907"/>
        <a:ext cx="3259477" cy="782046"/>
      </dsp:txXfrm>
    </dsp:sp>
    <dsp:sp modelId="{E7FBBFA5-9B0F-F442-86A2-10DB2B8742F7}">
      <dsp:nvSpPr>
        <dsp:cNvPr id="0" name=""/>
        <dsp:cNvSpPr/>
      </dsp:nvSpPr>
      <dsp:spPr>
        <a:xfrm>
          <a:off x="3344091" y="954926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Needs of public services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1063259"/>
        <a:ext cx="4691139" cy="649995"/>
      </dsp:txXfrm>
    </dsp:sp>
    <dsp:sp modelId="{F65C280C-8D4E-F842-B787-3885F6969019}">
      <dsp:nvSpPr>
        <dsp:cNvPr id="0" name=""/>
        <dsp:cNvSpPr/>
      </dsp:nvSpPr>
      <dsp:spPr>
        <a:xfrm>
          <a:off x="0" y="954926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0" i="0" kern="1200" dirty="0" smtClean="0">
              <a:latin typeface="Calibri Light" charset="0"/>
              <a:ea typeface="Calibri Light" charset="0"/>
              <a:cs typeface="Calibri Light" charset="0"/>
            </a:rPr>
            <a:t>Identify</a:t>
          </a:r>
          <a:endParaRPr lang="en-GB" sz="40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997233"/>
        <a:ext cx="3259477" cy="782046"/>
      </dsp:txXfrm>
    </dsp:sp>
    <dsp:sp modelId="{14E068A4-B15E-5A4E-B9C3-92C7D55AD695}">
      <dsp:nvSpPr>
        <dsp:cNvPr id="0" name=""/>
        <dsp:cNvSpPr/>
      </dsp:nvSpPr>
      <dsp:spPr>
        <a:xfrm>
          <a:off x="3344091" y="1917396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With the public sector in the identification of LR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2025729"/>
        <a:ext cx="4691139" cy="649995"/>
      </dsp:txXfrm>
    </dsp:sp>
    <dsp:sp modelId="{F888E02B-4BDE-254E-8A2A-4BC66C4A6383}">
      <dsp:nvSpPr>
        <dsp:cNvPr id="0" name=""/>
        <dsp:cNvSpPr/>
      </dsp:nvSpPr>
      <dsp:spPr>
        <a:xfrm>
          <a:off x="0" y="1908252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0" i="0" kern="1200" dirty="0" smtClean="0">
              <a:latin typeface="Calibri Light" charset="0"/>
              <a:ea typeface="Calibri Light" charset="0"/>
              <a:cs typeface="Calibri Light" charset="0"/>
            </a:rPr>
            <a:t>Engage</a:t>
          </a:r>
          <a:endParaRPr lang="en-GB" sz="40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1950559"/>
        <a:ext cx="3259477" cy="782046"/>
      </dsp:txXfrm>
    </dsp:sp>
    <dsp:sp modelId="{A7F8D216-4F75-874A-A78A-CB7C2ED30115}">
      <dsp:nvSpPr>
        <dsp:cNvPr id="0" name=""/>
        <dsp:cNvSpPr/>
      </dsp:nvSpPr>
      <dsp:spPr>
        <a:xfrm>
          <a:off x="3344091" y="2843292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With any technical or legal issues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2951625"/>
        <a:ext cx="4691139" cy="649995"/>
      </dsp:txXfrm>
    </dsp:sp>
    <dsp:sp modelId="{C5A77FCE-7B55-354D-B54F-60130B07FEFD}">
      <dsp:nvSpPr>
        <dsp:cNvPr id="0" name=""/>
        <dsp:cNvSpPr/>
      </dsp:nvSpPr>
      <dsp:spPr>
        <a:xfrm>
          <a:off x="0" y="2861579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0" i="0" kern="1200" dirty="0" smtClean="0">
              <a:latin typeface="Calibri Light" charset="0"/>
              <a:ea typeface="Calibri Light" charset="0"/>
              <a:cs typeface="Calibri Light" charset="0"/>
            </a:rPr>
            <a:t>Help</a:t>
          </a:r>
          <a:endParaRPr lang="en-GB" sz="40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2903886"/>
        <a:ext cx="3259477" cy="782046"/>
      </dsp:txXfrm>
    </dsp:sp>
    <dsp:sp modelId="{2A7F8440-FCCC-4146-8CDE-0D0CF041D0FE}">
      <dsp:nvSpPr>
        <dsp:cNvPr id="0" name=""/>
        <dsp:cNvSpPr/>
      </dsp:nvSpPr>
      <dsp:spPr>
        <a:xfrm>
          <a:off x="3344091" y="3814905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Observatory for language resources across Europe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3923238"/>
        <a:ext cx="4691139" cy="649995"/>
      </dsp:txXfrm>
    </dsp:sp>
    <dsp:sp modelId="{77C99FC9-5017-7A43-B3C1-B632603E9CEE}">
      <dsp:nvSpPr>
        <dsp:cNvPr id="0" name=""/>
        <dsp:cNvSpPr/>
      </dsp:nvSpPr>
      <dsp:spPr>
        <a:xfrm>
          <a:off x="0" y="3814905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0" i="0" kern="1200" dirty="0" smtClean="0">
              <a:latin typeface="Calibri Light" charset="0"/>
              <a:ea typeface="Calibri Light" charset="0"/>
              <a:cs typeface="Calibri Light" charset="0"/>
            </a:rPr>
            <a:t>Act</a:t>
          </a:r>
          <a:endParaRPr lang="en-GB" sz="40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3857212"/>
        <a:ext cx="3259477" cy="7820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B8678-C88B-0641-A0E3-C2ED38617EBF}">
      <dsp:nvSpPr>
        <dsp:cNvPr id="0" name=""/>
        <dsp:cNvSpPr/>
      </dsp:nvSpPr>
      <dsp:spPr>
        <a:xfrm>
          <a:off x="3344091" y="1600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Language resources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109933"/>
        <a:ext cx="4691139" cy="649995"/>
      </dsp:txXfrm>
    </dsp:sp>
    <dsp:sp modelId="{3716D833-7DA6-9246-9846-C9A8CFE147F6}">
      <dsp:nvSpPr>
        <dsp:cNvPr id="0" name=""/>
        <dsp:cNvSpPr/>
      </dsp:nvSpPr>
      <dsp:spPr>
        <a:xfrm>
          <a:off x="0" y="1600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1" i="0" kern="120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Collect</a:t>
          </a:r>
          <a:endParaRPr lang="en-GB" sz="4000" b="1" i="0" kern="120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43907"/>
        <a:ext cx="3259477" cy="782046"/>
      </dsp:txXfrm>
    </dsp:sp>
    <dsp:sp modelId="{E7FBBFA5-9B0F-F442-86A2-10DB2B8742F7}">
      <dsp:nvSpPr>
        <dsp:cNvPr id="0" name=""/>
        <dsp:cNvSpPr/>
      </dsp:nvSpPr>
      <dsp:spPr>
        <a:xfrm>
          <a:off x="3344091" y="954926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Needs of public services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1063259"/>
        <a:ext cx="4691139" cy="649995"/>
      </dsp:txXfrm>
    </dsp:sp>
    <dsp:sp modelId="{F65C280C-8D4E-F842-B787-3885F6969019}">
      <dsp:nvSpPr>
        <dsp:cNvPr id="0" name=""/>
        <dsp:cNvSpPr/>
      </dsp:nvSpPr>
      <dsp:spPr>
        <a:xfrm>
          <a:off x="0" y="954926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1" i="0" kern="120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Identify</a:t>
          </a:r>
          <a:endParaRPr lang="en-GB" sz="4000" b="1" i="0" kern="120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997233"/>
        <a:ext cx="3259477" cy="782046"/>
      </dsp:txXfrm>
    </dsp:sp>
    <dsp:sp modelId="{14E068A4-B15E-5A4E-B9C3-92C7D55AD695}">
      <dsp:nvSpPr>
        <dsp:cNvPr id="0" name=""/>
        <dsp:cNvSpPr/>
      </dsp:nvSpPr>
      <dsp:spPr>
        <a:xfrm>
          <a:off x="3344091" y="1917396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With the public sector in the identification of LR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2025729"/>
        <a:ext cx="4691139" cy="649995"/>
      </dsp:txXfrm>
    </dsp:sp>
    <dsp:sp modelId="{F888E02B-4BDE-254E-8A2A-4BC66C4A6383}">
      <dsp:nvSpPr>
        <dsp:cNvPr id="0" name=""/>
        <dsp:cNvSpPr/>
      </dsp:nvSpPr>
      <dsp:spPr>
        <a:xfrm>
          <a:off x="0" y="1908252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1" i="0" kern="120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Engage</a:t>
          </a:r>
          <a:endParaRPr lang="en-GB" sz="4000" b="1" i="0" kern="120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1950559"/>
        <a:ext cx="3259477" cy="782046"/>
      </dsp:txXfrm>
    </dsp:sp>
    <dsp:sp modelId="{A7F8D216-4F75-874A-A78A-CB7C2ED30115}">
      <dsp:nvSpPr>
        <dsp:cNvPr id="0" name=""/>
        <dsp:cNvSpPr/>
      </dsp:nvSpPr>
      <dsp:spPr>
        <a:xfrm>
          <a:off x="3344091" y="2843292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With any technical or legal issues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2951625"/>
        <a:ext cx="4691139" cy="649995"/>
      </dsp:txXfrm>
    </dsp:sp>
    <dsp:sp modelId="{C5A77FCE-7B55-354D-B54F-60130B07FEFD}">
      <dsp:nvSpPr>
        <dsp:cNvPr id="0" name=""/>
        <dsp:cNvSpPr/>
      </dsp:nvSpPr>
      <dsp:spPr>
        <a:xfrm>
          <a:off x="0" y="2861579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1" i="0" kern="120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Help</a:t>
          </a:r>
          <a:endParaRPr lang="en-GB" sz="4000" b="1" i="0" kern="120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2903886"/>
        <a:ext cx="3259477" cy="782046"/>
      </dsp:txXfrm>
    </dsp:sp>
    <dsp:sp modelId="{2A7F8440-FCCC-4146-8CDE-0D0CF041D0FE}">
      <dsp:nvSpPr>
        <dsp:cNvPr id="0" name=""/>
        <dsp:cNvSpPr/>
      </dsp:nvSpPr>
      <dsp:spPr>
        <a:xfrm>
          <a:off x="3344091" y="3814905"/>
          <a:ext cx="5016136" cy="8666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0" i="0" kern="1200" dirty="0" smtClean="0">
              <a:latin typeface="Calibri Light" charset="0"/>
              <a:ea typeface="Calibri Light" charset="0"/>
              <a:cs typeface="Calibri Light" charset="0"/>
            </a:rPr>
            <a:t>Observatory for language resources across Europe</a:t>
          </a:r>
          <a:endParaRPr lang="en-GB" sz="2200" b="0" i="0" kern="1200" dirty="0">
            <a:latin typeface="Calibri Light" charset="0"/>
            <a:ea typeface="Calibri Light" charset="0"/>
            <a:cs typeface="Calibri Light" charset="0"/>
          </a:endParaRPr>
        </a:p>
      </dsp:txBody>
      <dsp:txXfrm>
        <a:off x="3344091" y="3923238"/>
        <a:ext cx="4691139" cy="649995"/>
      </dsp:txXfrm>
    </dsp:sp>
    <dsp:sp modelId="{77C99FC9-5017-7A43-B3C1-B632603E9CEE}">
      <dsp:nvSpPr>
        <dsp:cNvPr id="0" name=""/>
        <dsp:cNvSpPr/>
      </dsp:nvSpPr>
      <dsp:spPr>
        <a:xfrm>
          <a:off x="0" y="3814905"/>
          <a:ext cx="3344091" cy="86666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000" b="1" i="0" kern="1200" dirty="0" smtClean="0">
              <a:solidFill>
                <a:srgbClr val="FF0000"/>
              </a:solidFill>
              <a:latin typeface="Calibri Light" charset="0"/>
              <a:ea typeface="Calibri Light" charset="0"/>
              <a:cs typeface="Calibri Light" charset="0"/>
            </a:rPr>
            <a:t>Act</a:t>
          </a:r>
          <a:endParaRPr lang="en-GB" sz="4000" b="1" i="0" kern="1200" dirty="0">
            <a:solidFill>
              <a:srgbClr val="FF0000"/>
            </a:solidFill>
            <a:latin typeface="Calibri Light" charset="0"/>
            <a:ea typeface="Calibri Light" charset="0"/>
            <a:cs typeface="Calibri Light" charset="0"/>
          </a:endParaRPr>
        </a:p>
      </dsp:txBody>
      <dsp:txXfrm>
        <a:off x="42307" y="3857212"/>
        <a:ext cx="3259477" cy="7820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FB2AA-368E-1447-8F28-01621B58BB90}">
      <dsp:nvSpPr>
        <dsp:cNvPr id="0" name=""/>
        <dsp:cNvSpPr/>
      </dsp:nvSpPr>
      <dsp:spPr>
        <a:xfrm>
          <a:off x="539321" y="918697"/>
          <a:ext cx="2140349" cy="17653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0077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/>
            <a:t>Add in-domain text</a:t>
          </a:r>
          <a:endParaRPr lang="en-GB" sz="1600" kern="1200" dirty="0"/>
        </a:p>
      </dsp:txBody>
      <dsp:txXfrm>
        <a:off x="579946" y="959322"/>
        <a:ext cx="2059099" cy="1305803"/>
      </dsp:txXfrm>
    </dsp:sp>
    <dsp:sp modelId="{B966D917-3904-E44A-B16D-346AEC7CF5B3}">
      <dsp:nvSpPr>
        <dsp:cNvPr id="0" name=""/>
        <dsp:cNvSpPr/>
      </dsp:nvSpPr>
      <dsp:spPr>
        <a:xfrm>
          <a:off x="1711367" y="1228617"/>
          <a:ext cx="2523691" cy="2523691"/>
        </a:xfrm>
        <a:prstGeom prst="leftCircularArrow">
          <a:avLst>
            <a:gd name="adj1" fmla="val 3797"/>
            <a:gd name="adj2" fmla="val 474460"/>
            <a:gd name="adj3" fmla="val 2249971"/>
            <a:gd name="adj4" fmla="val 9024489"/>
            <a:gd name="adj5" fmla="val 4430"/>
          </a:avLst>
        </a:prstGeom>
        <a:solidFill>
          <a:srgbClr val="0096C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24386F-0F40-3240-A57A-63AD507E0439}">
      <dsp:nvSpPr>
        <dsp:cNvPr id="0" name=""/>
        <dsp:cNvSpPr/>
      </dsp:nvSpPr>
      <dsp:spPr>
        <a:xfrm>
          <a:off x="1014954" y="2305751"/>
          <a:ext cx="1902532" cy="756574"/>
        </a:xfrm>
        <a:prstGeom prst="roundRect">
          <a:avLst>
            <a:gd name="adj" fmla="val 10000"/>
          </a:avLst>
        </a:prstGeom>
        <a:solidFill>
          <a:srgbClr val="4EACC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Source Text</a:t>
          </a:r>
          <a:endParaRPr lang="en-GB" sz="2600" kern="1200" dirty="0"/>
        </a:p>
      </dsp:txBody>
      <dsp:txXfrm>
        <a:off x="1037113" y="2327910"/>
        <a:ext cx="1858214" cy="712256"/>
      </dsp:txXfrm>
    </dsp:sp>
    <dsp:sp modelId="{78773D45-5ABF-854E-B00D-9E833D90B699}">
      <dsp:nvSpPr>
        <dsp:cNvPr id="0" name=""/>
        <dsp:cNvSpPr/>
      </dsp:nvSpPr>
      <dsp:spPr>
        <a:xfrm>
          <a:off x="3373772" y="918697"/>
          <a:ext cx="2140349" cy="17653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0077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rgbClr val="00B050"/>
              </a:solidFill>
            </a:rPr>
            <a:t>In-domain data</a:t>
          </a:r>
          <a:endParaRPr lang="en-GB" sz="1600" kern="1200" dirty="0">
            <a:solidFill>
              <a:srgbClr val="00B050"/>
            </a:solidFill>
          </a:endParaRPr>
        </a:p>
      </dsp:txBody>
      <dsp:txXfrm>
        <a:off x="3414397" y="1337609"/>
        <a:ext cx="2059099" cy="1305803"/>
      </dsp:txXfrm>
    </dsp:sp>
    <dsp:sp modelId="{1BFBC428-7249-D047-A9B1-FBA2FAA7AFFA}">
      <dsp:nvSpPr>
        <dsp:cNvPr id="0" name=""/>
        <dsp:cNvSpPr/>
      </dsp:nvSpPr>
      <dsp:spPr>
        <a:xfrm>
          <a:off x="4521898" y="-194564"/>
          <a:ext cx="2759823" cy="2759823"/>
        </a:xfrm>
        <a:prstGeom prst="circularArrow">
          <a:avLst>
            <a:gd name="adj1" fmla="val 3472"/>
            <a:gd name="adj2" fmla="val 430502"/>
            <a:gd name="adj3" fmla="val 19439928"/>
            <a:gd name="adj4" fmla="val 12621452"/>
            <a:gd name="adj5" fmla="val 4051"/>
          </a:avLst>
        </a:prstGeom>
        <a:solidFill>
          <a:srgbClr val="0096C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0464E5-8F49-0E4B-820E-69BAC4D9DC52}">
      <dsp:nvSpPr>
        <dsp:cNvPr id="0" name=""/>
        <dsp:cNvSpPr/>
      </dsp:nvSpPr>
      <dsp:spPr>
        <a:xfrm>
          <a:off x="3849406" y="540410"/>
          <a:ext cx="1902532" cy="756574"/>
        </a:xfrm>
        <a:prstGeom prst="roundRect">
          <a:avLst>
            <a:gd name="adj" fmla="val 10000"/>
          </a:avLst>
        </a:prstGeom>
        <a:solidFill>
          <a:srgbClr val="0096C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CEF AT</a:t>
          </a:r>
          <a:endParaRPr lang="en-GB" sz="2600" kern="1200" dirty="0"/>
        </a:p>
      </dsp:txBody>
      <dsp:txXfrm>
        <a:off x="3871565" y="562569"/>
        <a:ext cx="1858214" cy="712256"/>
      </dsp:txXfrm>
    </dsp:sp>
    <dsp:sp modelId="{E9AD7155-A8CF-E24C-A244-F5D843ECE4DB}">
      <dsp:nvSpPr>
        <dsp:cNvPr id="0" name=""/>
        <dsp:cNvSpPr/>
      </dsp:nvSpPr>
      <dsp:spPr>
        <a:xfrm>
          <a:off x="6175541" y="948355"/>
          <a:ext cx="2140349" cy="17653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0077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800" kern="1200" dirty="0" smtClean="0"/>
            <a:t>Good translation</a:t>
          </a:r>
          <a:endParaRPr lang="en-GB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2800" kern="1200" dirty="0"/>
        </a:p>
      </dsp:txBody>
      <dsp:txXfrm>
        <a:off x="6216166" y="988980"/>
        <a:ext cx="2059099" cy="1305803"/>
      </dsp:txXfrm>
    </dsp:sp>
    <dsp:sp modelId="{BD0E3E13-4E44-CB4F-953C-6DBDD741F6AC}">
      <dsp:nvSpPr>
        <dsp:cNvPr id="0" name=""/>
        <dsp:cNvSpPr/>
      </dsp:nvSpPr>
      <dsp:spPr>
        <a:xfrm>
          <a:off x="6683857" y="2305751"/>
          <a:ext cx="1902532" cy="756574"/>
        </a:xfrm>
        <a:prstGeom prst="roundRect">
          <a:avLst>
            <a:gd name="adj" fmla="val 10000"/>
          </a:avLst>
        </a:prstGeom>
        <a:solidFill>
          <a:srgbClr val="0077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Translation</a:t>
          </a:r>
          <a:endParaRPr lang="en-GB" sz="2600" kern="1200" dirty="0"/>
        </a:p>
      </dsp:txBody>
      <dsp:txXfrm>
        <a:off x="6706016" y="2327910"/>
        <a:ext cx="1858214" cy="712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37995-192D-E140-9B93-7B4123A137F8}">
      <dsp:nvSpPr>
        <dsp:cNvPr id="0" name=""/>
        <dsp:cNvSpPr/>
      </dsp:nvSpPr>
      <dsp:spPr>
        <a:xfrm rot="16200000">
          <a:off x="1322" y="558601"/>
          <a:ext cx="2946796" cy="2946796"/>
        </a:xfrm>
        <a:prstGeom prst="downArrow">
          <a:avLst>
            <a:gd name="adj1" fmla="val 50000"/>
            <a:gd name="adj2" fmla="val 35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In-domain data</a:t>
          </a:r>
          <a:endParaRPr lang="en-GB" sz="2800" kern="1200" dirty="0"/>
        </a:p>
      </dsp:txBody>
      <dsp:txXfrm rot="5400000">
        <a:off x="1323" y="1295299"/>
        <a:ext cx="2431107" cy="1473398"/>
      </dsp:txXfrm>
    </dsp:sp>
    <dsp:sp modelId="{3C00726D-6A1B-4A47-861D-3C0F4A0BB11E}">
      <dsp:nvSpPr>
        <dsp:cNvPr id="0" name=""/>
        <dsp:cNvSpPr/>
      </dsp:nvSpPr>
      <dsp:spPr>
        <a:xfrm rot="5400000">
          <a:off x="3147880" y="558601"/>
          <a:ext cx="2946796" cy="2946796"/>
        </a:xfrm>
        <a:prstGeom prst="downArrow">
          <a:avLst>
            <a:gd name="adj1" fmla="val 50000"/>
            <a:gd name="adj2" fmla="val 35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Out-of-domain data</a:t>
          </a:r>
          <a:endParaRPr lang="en-GB" sz="2800" kern="1200" dirty="0"/>
        </a:p>
      </dsp:txBody>
      <dsp:txXfrm rot="-5400000">
        <a:off x="3663570" y="1295300"/>
        <a:ext cx="2431107" cy="1473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151E4-9F62-458E-B0AA-98295E84B458}">
      <dsp:nvSpPr>
        <dsp:cNvPr id="0" name=""/>
        <dsp:cNvSpPr/>
      </dsp:nvSpPr>
      <dsp:spPr>
        <a:xfrm rot="10800000">
          <a:off x="0" y="0"/>
          <a:ext cx="5778879" cy="1557337"/>
        </a:xfrm>
        <a:prstGeom prst="trapezoid">
          <a:avLst>
            <a:gd name="adj" fmla="val 61846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More than 400 identified data holders</a:t>
          </a:r>
          <a:endParaRPr lang="en-US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1011303" y="0"/>
        <a:ext cx="3756271" cy="1557337"/>
      </dsp:txXfrm>
    </dsp:sp>
    <dsp:sp modelId="{A78F54C6-AD04-485A-AB97-973105861FA7}">
      <dsp:nvSpPr>
        <dsp:cNvPr id="0" name=""/>
        <dsp:cNvSpPr/>
      </dsp:nvSpPr>
      <dsp:spPr>
        <a:xfrm rot="10800000">
          <a:off x="963146" y="1557337"/>
          <a:ext cx="3852586" cy="1557337"/>
        </a:xfrm>
        <a:prstGeom prst="trapezoid">
          <a:avLst>
            <a:gd name="adj" fmla="val 61846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60 National Anchor Points</a:t>
          </a:r>
          <a:endParaRPr lang="en-US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1637349" y="1557337"/>
        <a:ext cx="2504180" cy="1557337"/>
      </dsp:txXfrm>
    </dsp:sp>
    <dsp:sp modelId="{4644AD6E-07E8-4B83-9126-5DFA90AA59D7}">
      <dsp:nvSpPr>
        <dsp:cNvPr id="0" name=""/>
        <dsp:cNvSpPr/>
      </dsp:nvSpPr>
      <dsp:spPr>
        <a:xfrm rot="10800000">
          <a:off x="1926293" y="3114675"/>
          <a:ext cx="1926293" cy="1557337"/>
        </a:xfrm>
        <a:prstGeom prst="trapezoid">
          <a:avLst>
            <a:gd name="adj" fmla="val 61846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ELRC</a:t>
          </a:r>
          <a:br>
            <a:rPr lang="en-US" sz="2800" kern="12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2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consortium</a:t>
          </a:r>
          <a:endParaRPr lang="en-US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1926293" y="3114675"/>
        <a:ext cx="1926293" cy="1557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17EF4F37-0C4B-AF4A-B2DD-A9816AA7AB79}" type="datetime1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258C9278-F6E5-4A32-91E6-E19C96BAC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349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794FD678-D645-C841-A3E5-209EA68784FA}" type="datetime1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89C8623F-E40F-4E8C-B29D-E166728CB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55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05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29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26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71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16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2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1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4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7DA85-2C86-4947-AC43-34F06A54C445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47318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51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0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3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66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71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7DA85-2C86-4947-AC43-34F06A54C445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9263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1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8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71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19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0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31799" y="1638300"/>
            <a:ext cx="8267701" cy="401319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4606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6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1317873"/>
            <a:ext cx="8255000" cy="4672217"/>
          </a:xfrm>
        </p:spPr>
        <p:txBody>
          <a:bodyPr lIns="0" rIns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4606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6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4606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7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28"/>
          <p:cNvSpPr>
            <a:spLocks noChangeShapeType="1"/>
          </p:cNvSpPr>
          <p:nvPr userDrawn="1"/>
        </p:nvSpPr>
        <p:spPr bwMode="auto">
          <a:xfrm flipH="1">
            <a:off x="-4763" y="6249988"/>
            <a:ext cx="9144001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4606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8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91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3A233-0A4A-45C1-ABCF-7B88463CF5CD}" type="slidenum">
              <a:rPr lang="en-US" altLang="en-US"/>
              <a:pPr>
                <a:defRPr/>
              </a:pPr>
              <a:t>‹#›</a:t>
            </a:fld>
            <a:endParaRPr lang="en-US" altLang="en-US" b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4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7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476676"/>
            <a:ext cx="821848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6000" tIns="45720" rIns="3600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lvl="0"/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7544" y="1556792"/>
            <a:ext cx="8218488" cy="4536504"/>
          </a:xfrm>
          <a:prstGeom prst="rect">
            <a:avLst/>
          </a:prstGeom>
        </p:spPr>
        <p:txBody>
          <a:bodyPr lIns="36000" rIns="36000"/>
          <a:lstStyle>
            <a:lvl1pPr marL="252000" indent="-252000">
              <a:buClrTx/>
              <a:buSzPct val="90000"/>
              <a:defRPr sz="1200"/>
            </a:lvl1pPr>
            <a:lvl2pPr marL="504000" indent="-252000">
              <a:buClr>
                <a:schemeClr val="accent1"/>
              </a:buClr>
              <a:buSzPct val="90000"/>
              <a:defRPr sz="1200"/>
            </a:lvl2pPr>
            <a:lvl3pPr marL="756000" indent="-252000">
              <a:defRPr sz="1100"/>
            </a:lvl3pPr>
          </a:lstStyle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68316" y="6308728"/>
            <a:ext cx="935037" cy="288925"/>
          </a:xfrm>
        </p:spPr>
        <p:txBody>
          <a:bodyPr/>
          <a:lstStyle>
            <a:lvl1pPr>
              <a:defRPr/>
            </a:lvl1pPr>
          </a:lstStyle>
          <a:p>
            <a:fld id="{1AABCC67-40D8-9544-BE4E-FFCBCE79AD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530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RC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6627" y="176980"/>
            <a:ext cx="5765801" cy="7909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Macintosh HD:Users:fenevad:Dropbox:dfki:ELRC:elrc-logo-candidate-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6" y="286416"/>
            <a:ext cx="1649264" cy="5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6" descr="europeanFl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93" y="253848"/>
            <a:ext cx="835076" cy="556717"/>
          </a:xfrm>
          <a:prstGeom prst="rect">
            <a:avLst/>
          </a:prstGeom>
        </p:spPr>
      </p:pic>
      <p:grpSp>
        <p:nvGrpSpPr>
          <p:cNvPr id="7" name="Group 3"/>
          <p:cNvGrpSpPr/>
          <p:nvPr userDrawn="1"/>
        </p:nvGrpSpPr>
        <p:grpSpPr>
          <a:xfrm>
            <a:off x="454912" y="1052016"/>
            <a:ext cx="8217741" cy="170143"/>
            <a:chOff x="457199" y="1434619"/>
            <a:chExt cx="8217741" cy="170143"/>
          </a:xfrm>
        </p:grpSpPr>
        <p:sp>
          <p:nvSpPr>
            <p:cNvPr id="8" name="Rectangle 11"/>
            <p:cNvSpPr/>
            <p:nvPr userDrawn="1"/>
          </p:nvSpPr>
          <p:spPr>
            <a:xfrm>
              <a:off x="457199" y="1434619"/>
              <a:ext cx="2650565" cy="170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9" name="Rectangle 12"/>
            <p:cNvSpPr/>
            <p:nvPr userDrawn="1"/>
          </p:nvSpPr>
          <p:spPr>
            <a:xfrm>
              <a:off x="3255681" y="1434619"/>
              <a:ext cx="2616202" cy="17014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0" name="Rectangle 13"/>
            <p:cNvSpPr/>
            <p:nvPr userDrawn="1"/>
          </p:nvSpPr>
          <p:spPr>
            <a:xfrm>
              <a:off x="6043708" y="1434619"/>
              <a:ext cx="2631232" cy="170143"/>
            </a:xfrm>
            <a:prstGeom prst="rect">
              <a:avLst/>
            </a:prstGeom>
            <a:solidFill>
              <a:srgbClr val="FED9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</p:grp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01020" y="6356350"/>
            <a:ext cx="6008914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smtClean="0"/>
              <a:t>2</a:t>
            </a:r>
            <a:r>
              <a:rPr lang="en-GB" baseline="30000" smtClean="0"/>
              <a:t>nd</a:t>
            </a:r>
            <a:r>
              <a:rPr lang="en-GB" smtClean="0"/>
              <a:t> ELRC workshop in Bulgaria, Sofia, 24 October 2018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0502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0782" y="112798"/>
            <a:ext cx="5765801" cy="8388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4911" y="1305861"/>
            <a:ext cx="8217742" cy="46541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4912" y="1023440"/>
            <a:ext cx="8217741" cy="170143"/>
            <a:chOff x="457199" y="1434619"/>
            <a:chExt cx="8217741" cy="17014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57199" y="1434619"/>
              <a:ext cx="2650565" cy="170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255681" y="1434619"/>
              <a:ext cx="2616202" cy="17014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043708" y="1434619"/>
              <a:ext cx="2631232" cy="170143"/>
            </a:xfrm>
            <a:prstGeom prst="rect">
              <a:avLst/>
            </a:prstGeom>
            <a:solidFill>
              <a:srgbClr val="FED9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</a:endParaRPr>
            </a:p>
          </p:txBody>
        </p:sp>
      </p:grpSp>
      <p:pic>
        <p:nvPicPr>
          <p:cNvPr id="18" name="Picture 16" descr="europeanFlag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93" y="253848"/>
            <a:ext cx="835076" cy="556717"/>
          </a:xfrm>
          <a:prstGeom prst="rect">
            <a:avLst/>
          </a:prstGeom>
        </p:spPr>
      </p:pic>
      <p:pic>
        <p:nvPicPr>
          <p:cNvPr id="19" name="Picture 3" descr="Macintosh HD:Users:fenevad:Dropbox:dfki:ELRC:elrc-logo-candidate-2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6" y="286416"/>
            <a:ext cx="1649264" cy="5241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Line 28"/>
          <p:cNvSpPr>
            <a:spLocks noChangeShapeType="1"/>
          </p:cNvSpPr>
          <p:nvPr userDrawn="1"/>
        </p:nvSpPr>
        <p:spPr bwMode="auto">
          <a:xfrm flipH="1">
            <a:off x="-4763" y="6249988"/>
            <a:ext cx="9144001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4606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39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70" r:id="rId3"/>
    <p:sldLayoutId id="2147483653" r:id="rId4"/>
    <p:sldLayoutId id="2147483673" r:id="rId5"/>
    <p:sldLayoutId id="2147483675" r:id="rId6"/>
    <p:sldLayoutId id="2147483676" r:id="rId7"/>
    <p:sldLayoutId id="214748367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17375E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lrc-share.e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r-coordination.eu/helpdesk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r-coordination.eu/service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38148" y="1161288"/>
            <a:ext cx="8267701" cy="4590288"/>
          </a:xfrm>
        </p:spPr>
        <p:txBody>
          <a:bodyPr/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3600" dirty="0"/>
              <a:t>The </a:t>
            </a:r>
            <a:r>
              <a:rPr lang="en-US" sz="3600" dirty="0" smtClean="0"/>
              <a:t>European Language Resource Coordination (ELRC)</a:t>
            </a:r>
            <a:br>
              <a:rPr lang="en-US" sz="36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3200" dirty="0" smtClean="0"/>
              <a:t>Stelios Piperidis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/>
              <a:t>Institute for Language and Speech Processing / Athena R.C.</a:t>
            </a:r>
            <a:br>
              <a:rPr lang="en-US" sz="2800" dirty="0"/>
            </a:br>
            <a:r>
              <a:rPr lang="en-US" sz="2800" dirty="0"/>
              <a:t>ELRC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5" name="Untertitel 1"/>
          <p:cNvSpPr txBox="1">
            <a:spLocks/>
          </p:cNvSpPr>
          <p:nvPr/>
        </p:nvSpPr>
        <p:spPr>
          <a:xfrm>
            <a:off x="1142999" y="4634754"/>
            <a:ext cx="6858000" cy="14906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b="42824"/>
          <a:stretch/>
        </p:blipFill>
        <p:spPr>
          <a:xfrm>
            <a:off x="0" y="5463313"/>
            <a:ext cx="9144000" cy="13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1828" y="209064"/>
            <a:ext cx="6373605" cy="790917"/>
          </a:xfrm>
        </p:spPr>
        <p:txBody>
          <a:bodyPr/>
          <a:lstStyle/>
          <a:p>
            <a:r>
              <a:rPr lang="de-DE" b="1" dirty="0" smtClean="0"/>
              <a:t>Language </a:t>
            </a:r>
            <a:r>
              <a:rPr lang="de-DE" b="1" dirty="0" err="1"/>
              <a:t>equality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digital </a:t>
            </a:r>
            <a:r>
              <a:rPr lang="de-DE" b="1" dirty="0" err="1"/>
              <a:t>age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1" b="1990"/>
          <a:stretch/>
        </p:blipFill>
        <p:spPr>
          <a:xfrm>
            <a:off x="484128" y="1315453"/>
            <a:ext cx="8165432" cy="492206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235242" y="2216015"/>
            <a:ext cx="69462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“18.  Calls on the Commission and the Member States to develop strategies and policy action to </a:t>
            </a:r>
            <a:r>
              <a:rPr lang="en-GB" sz="2000" b="1" dirty="0">
                <a:solidFill>
                  <a:srgbClr val="FF0000"/>
                </a:solidFill>
              </a:rPr>
              <a:t>facilitate multilingualism in the digital market</a:t>
            </a:r>
            <a:r>
              <a:rPr lang="en-GB" sz="2000" b="1" dirty="0"/>
              <a:t>; requests, in this context, that the Commission and the Member States define the </a:t>
            </a:r>
            <a:r>
              <a:rPr lang="en-GB" sz="2000" b="1" dirty="0">
                <a:solidFill>
                  <a:srgbClr val="FF0000"/>
                </a:solidFill>
              </a:rPr>
              <a:t>minimum language resources </a:t>
            </a:r>
            <a:r>
              <a:rPr lang="en-GB" sz="2000" b="1" dirty="0"/>
              <a:t>that all European languages should possess, such as data sets, lexicons, speech records, translation memories, annotated corpora and encyclopaedic content, in order to </a:t>
            </a:r>
            <a:r>
              <a:rPr lang="en-GB" sz="2000" b="1" dirty="0">
                <a:solidFill>
                  <a:srgbClr val="FF0000"/>
                </a:solidFill>
              </a:rPr>
              <a:t>prevent digital extinction</a:t>
            </a:r>
            <a:r>
              <a:rPr lang="en-GB" sz="2000" b="1" dirty="0"/>
              <a:t>;”</a:t>
            </a:r>
          </a:p>
        </p:txBody>
      </p:sp>
      <p:sp>
        <p:nvSpPr>
          <p:cNvPr id="8" name="Rechteck 7"/>
          <p:cNvSpPr/>
          <p:nvPr/>
        </p:nvSpPr>
        <p:spPr>
          <a:xfrm>
            <a:off x="1074820" y="2110413"/>
            <a:ext cx="7267073" cy="295174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8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1828" y="209064"/>
            <a:ext cx="6373605" cy="790917"/>
          </a:xfrm>
        </p:spPr>
        <p:txBody>
          <a:bodyPr/>
          <a:lstStyle/>
          <a:p>
            <a:r>
              <a:rPr lang="de-DE" b="1" dirty="0" smtClean="0"/>
              <a:t>Language </a:t>
            </a:r>
            <a:r>
              <a:rPr lang="de-DE" b="1" dirty="0" err="1"/>
              <a:t>equality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digital </a:t>
            </a:r>
            <a:r>
              <a:rPr lang="de-DE" b="1" dirty="0" err="1"/>
              <a:t>age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1" b="1990"/>
          <a:stretch/>
        </p:blipFill>
        <p:spPr>
          <a:xfrm>
            <a:off x="484128" y="1315452"/>
            <a:ext cx="8165432" cy="491117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219202" y="2662503"/>
            <a:ext cx="6946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“21.  Calls on the Commission to make as a </a:t>
            </a:r>
            <a:r>
              <a:rPr lang="en-GB" sz="2000" b="1" dirty="0">
                <a:solidFill>
                  <a:srgbClr val="FF0000"/>
                </a:solidFill>
              </a:rPr>
              <a:t>priority of language technology </a:t>
            </a:r>
            <a:r>
              <a:rPr lang="en-GB" sz="2000" b="1" dirty="0"/>
              <a:t>those </a:t>
            </a:r>
            <a:r>
              <a:rPr lang="en-GB" sz="2000" b="1" dirty="0">
                <a:solidFill>
                  <a:srgbClr val="FF0000"/>
                </a:solidFill>
              </a:rPr>
              <a:t>Member States</a:t>
            </a:r>
            <a:r>
              <a:rPr lang="en-GB" sz="2000" b="1" dirty="0"/>
              <a:t> which are </a:t>
            </a:r>
            <a:r>
              <a:rPr lang="en-GB" sz="2000" b="1" dirty="0">
                <a:solidFill>
                  <a:srgbClr val="FF0000"/>
                </a:solidFill>
              </a:rPr>
              <a:t>small in size</a:t>
            </a:r>
            <a:r>
              <a:rPr lang="en-GB" sz="2000" b="1" dirty="0"/>
              <a:t> and have their </a:t>
            </a:r>
            <a:r>
              <a:rPr lang="en-GB" sz="2000" b="1" dirty="0">
                <a:solidFill>
                  <a:srgbClr val="FF0000"/>
                </a:solidFill>
              </a:rPr>
              <a:t>own language</a:t>
            </a:r>
            <a:r>
              <a:rPr lang="en-GB" sz="2000" b="1" dirty="0"/>
              <a:t>, in order to pay heed to the linguistic challenges that they face;”</a:t>
            </a:r>
          </a:p>
        </p:txBody>
      </p:sp>
      <p:sp>
        <p:nvSpPr>
          <p:cNvPr id="8" name="Rechteck 7"/>
          <p:cNvSpPr/>
          <p:nvPr/>
        </p:nvSpPr>
        <p:spPr>
          <a:xfrm>
            <a:off x="933307" y="2598822"/>
            <a:ext cx="7267073" cy="1540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66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1828" y="209064"/>
            <a:ext cx="6373605" cy="790917"/>
          </a:xfrm>
        </p:spPr>
        <p:txBody>
          <a:bodyPr/>
          <a:lstStyle/>
          <a:p>
            <a:r>
              <a:rPr lang="de-DE" b="1" dirty="0" smtClean="0"/>
              <a:t>Language </a:t>
            </a:r>
            <a:r>
              <a:rPr lang="de-DE" b="1" dirty="0" err="1"/>
              <a:t>equality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digital </a:t>
            </a:r>
            <a:r>
              <a:rPr lang="de-DE" b="1" dirty="0" err="1"/>
              <a:t>age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1" b="1990"/>
          <a:stretch/>
        </p:blipFill>
        <p:spPr>
          <a:xfrm>
            <a:off x="495014" y="1315453"/>
            <a:ext cx="8165432" cy="492206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235242" y="2216015"/>
            <a:ext cx="69462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Committee on Industry, Research and Energy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(11.9.18):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stresses "the role of the EU, the Member States, universities and other public institutions in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contributing to the preservation of their languages in the digital world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in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databases and translation technologies for all EU languages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including languages that are less widely spoken; calls for coordination between research and industry with a common objective of enhancing the digital possibilities for language translation and with open access to the data required for technological advancement".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hteck 7"/>
          <p:cNvSpPr/>
          <p:nvPr/>
        </p:nvSpPr>
        <p:spPr>
          <a:xfrm>
            <a:off x="944193" y="2122876"/>
            <a:ext cx="7267073" cy="33563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5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ELRC…?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263479"/>
            <a:ext cx="8255000" cy="478100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smtClean="0">
                <a:latin typeface="Calibri" panose="020F0502020204030204" pitchFamily="34" charset="0"/>
                <a:cs typeface="Calibri" panose="020F0502020204030204" pitchFamily="34" charset="0"/>
              </a:rPr>
              <a:t>Cracking the Language Barrier Federation </a:t>
            </a:r>
            <a:r>
              <a:rPr lang="en-GB" sz="2700" smtClean="0">
                <a:latin typeface="Calibri" panose="020F0502020204030204" pitchFamily="34" charset="0"/>
                <a:cs typeface="Calibri" panose="020F0502020204030204" pitchFamily="34" charset="0"/>
              </a:rPr>
              <a:t>(2016):</a:t>
            </a:r>
            <a:r>
              <a:rPr lang="en-US" sz="27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smtClean="0">
                <a:latin typeface="Calibri" panose="020F0502020204030204" pitchFamily="34" charset="0"/>
                <a:cs typeface="Calibri" panose="020F0502020204030204" pitchFamily="34" charset="0"/>
              </a:rPr>
              <a:t>“We </a:t>
            </a:r>
            <a:r>
              <a:rPr lang="en-US" sz="2700">
                <a:latin typeface="Calibri" panose="020F0502020204030204" pitchFamily="34" charset="0"/>
                <a:cs typeface="Calibri" panose="020F0502020204030204" pitchFamily="34" charset="0"/>
              </a:rPr>
              <a:t>recommend that Europe actively makes an effort to compete in </a:t>
            </a:r>
            <a:r>
              <a:rPr lang="en-US" sz="2700" smtClean="0">
                <a:latin typeface="Calibri" panose="020F0502020204030204" pitchFamily="34" charset="0"/>
                <a:cs typeface="Calibri" panose="020F0502020204030204" pitchFamily="34" charset="0"/>
              </a:rPr>
              <a:t>the global </a:t>
            </a:r>
            <a:r>
              <a:rPr lang="en-US" sz="2700">
                <a:latin typeface="Calibri" panose="020F0502020204030204" pitchFamily="34" charset="0"/>
                <a:cs typeface="Calibri" panose="020F0502020204030204" pitchFamily="34" charset="0"/>
              </a:rPr>
              <a:t>landscape for research and development in language technology since </a:t>
            </a:r>
            <a:r>
              <a:rPr lang="en-US" sz="27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cannot expect </a:t>
            </a:r>
            <a:r>
              <a:rPr lang="en-US" sz="27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 parties </a:t>
            </a:r>
            <a:r>
              <a:rPr lang="en-US" sz="27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other continents to solve our translation and knowledge management problems </a:t>
            </a:r>
            <a:r>
              <a:rPr lang="en-US" sz="2700">
                <a:latin typeface="Calibri" panose="020F0502020204030204" pitchFamily="34" charset="0"/>
                <a:cs typeface="Calibri" panose="020F0502020204030204" pitchFamily="34" charset="0"/>
              </a:rPr>
              <a:t>in a </a:t>
            </a:r>
            <a:r>
              <a:rPr lang="en-US" sz="2700" smtClean="0">
                <a:latin typeface="Calibri" panose="020F0502020204030204" pitchFamily="34" charset="0"/>
                <a:cs typeface="Calibri" panose="020F0502020204030204" pitchFamily="34" charset="0"/>
              </a:rPr>
              <a:t>way that </a:t>
            </a:r>
            <a:r>
              <a:rPr lang="en-US" sz="2700">
                <a:latin typeface="Calibri" panose="020F0502020204030204" pitchFamily="34" charset="0"/>
                <a:cs typeface="Calibri" panose="020F0502020204030204" pitchFamily="34" charset="0"/>
              </a:rPr>
              <a:t>suits our specific communicative, societal and </a:t>
            </a:r>
            <a:r>
              <a:rPr lang="en-US" sz="2700" smtClean="0">
                <a:latin typeface="Calibri" panose="020F0502020204030204" pitchFamily="34" charset="0"/>
                <a:cs typeface="Calibri" panose="020F0502020204030204" pitchFamily="34" charset="0"/>
              </a:rPr>
              <a:t>cultural </a:t>
            </a:r>
            <a:r>
              <a:rPr lang="en-US" sz="2700"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en-US" sz="270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7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 </a:t>
            </a:r>
            <a:r>
              <a:rPr lang="en-US" sz="27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made for Europe in Europe is the key. </a:t>
            </a:r>
            <a:r>
              <a:rPr lang="en-US" sz="2700">
                <a:latin typeface="Calibri" panose="020F0502020204030204" pitchFamily="34" charset="0"/>
                <a:cs typeface="Calibri" panose="020F0502020204030204" pitchFamily="34" charset="0"/>
              </a:rPr>
              <a:t>It will contribute to future European </a:t>
            </a:r>
            <a:r>
              <a:rPr lang="en-US" sz="2700" smtClean="0">
                <a:latin typeface="Calibri" panose="020F0502020204030204" pitchFamily="34" charset="0"/>
                <a:cs typeface="Calibri" panose="020F0502020204030204" pitchFamily="34" charset="0"/>
              </a:rPr>
              <a:t>crossborder and </a:t>
            </a:r>
            <a:r>
              <a:rPr lang="en-US" sz="2700">
                <a:latin typeface="Calibri" panose="020F0502020204030204" pitchFamily="34" charset="0"/>
                <a:cs typeface="Calibri" panose="020F0502020204030204" pitchFamily="34" charset="0"/>
              </a:rPr>
              <a:t>cross-language communication, economic growth and social stability</a:t>
            </a:r>
            <a:r>
              <a:rPr lang="en-US" sz="2700" smtClean="0"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r>
              <a:rPr lang="en-GB" sz="27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ELRC do?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684606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D9760E-B40A-DC42-A79A-DAF468F11A76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18" name="Diagramm 17"/>
          <p:cNvGraphicFramePr/>
          <p:nvPr>
            <p:extLst>
              <p:ext uri="{D42A27DB-BD31-4B8C-83A1-F6EECF244321}">
                <p14:modId xmlns:p14="http://schemas.microsoft.com/office/powerpoint/2010/main" val="3167469343"/>
              </p:ext>
            </p:extLst>
          </p:nvPr>
        </p:nvGraphicFramePr>
        <p:xfrm>
          <a:off x="380011" y="1397000"/>
          <a:ext cx="8360228" cy="4683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72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make it work…?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212354"/>
            <a:ext cx="8255000" cy="50246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sz="2400" b="1" u="sng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b="1" u="sng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sz="2400" b="1" u="sng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Diagramm 13"/>
          <p:cNvGraphicFramePr/>
          <p:nvPr>
            <p:extLst>
              <p:ext uri="{D42A27DB-BD31-4B8C-83A1-F6EECF244321}">
                <p14:modId xmlns:p14="http://schemas.microsoft.com/office/powerpoint/2010/main" val="2739581793"/>
              </p:ext>
            </p:extLst>
          </p:nvPr>
        </p:nvGraphicFramePr>
        <p:xfrm>
          <a:off x="18288" y="2404872"/>
          <a:ext cx="9125712" cy="360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803218" y="1290032"/>
            <a:ext cx="59609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the right language resources!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make it work…?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212354"/>
            <a:ext cx="8255000" cy="50246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b="1" u="sng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sz="2400" b="1" u="sng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b="1" u="sng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US" sz="2400" b="1" u="sng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7546" y="5260075"/>
            <a:ext cx="8652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charset="2"/>
              <a:buChar char="è"/>
            </a:pPr>
            <a:r>
              <a:rPr lang="en-US" sz="2400" b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Your language resources make a difference! </a:t>
            </a:r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93557370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achieved</a:t>
            </a:r>
            <a:r>
              <a:rPr lang="de-DE" dirty="0" smtClean="0"/>
              <a:t> so </a:t>
            </a:r>
            <a:r>
              <a:rPr lang="de-DE" dirty="0" err="1" smtClean="0"/>
              <a:t>far</a:t>
            </a:r>
            <a:r>
              <a:rPr lang="de-DE" dirty="0" smtClean="0"/>
              <a:t>…?</a:t>
            </a:r>
            <a:br>
              <a:rPr lang="de-DE" dirty="0" smtClean="0"/>
            </a:br>
            <a:r>
              <a:rPr lang="en-US" dirty="0"/>
              <a:t>The ELRC </a:t>
            </a:r>
            <a:r>
              <a:rPr lang="en-US" dirty="0" smtClean="0"/>
              <a:t>network</a:t>
            </a:r>
            <a:endParaRPr lang="el-GR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166963"/>
              </p:ext>
            </p:extLst>
          </p:nvPr>
        </p:nvGraphicFramePr>
        <p:xfrm>
          <a:off x="2880625" y="1317625"/>
          <a:ext cx="5778879" cy="467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89212" y="2115403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7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endParaRPr lang="en-US" dirty="0">
              <a:solidFill>
                <a:srgbClr val="0077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212" y="355619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7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2016</a:t>
            </a:r>
            <a:endParaRPr lang="en-US" dirty="0">
              <a:solidFill>
                <a:srgbClr val="0077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9212" y="499697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7A0"/>
                </a:solidFill>
              </a:rPr>
              <a:t>April </a:t>
            </a:r>
            <a:r>
              <a:rPr lang="en-US" dirty="0" smtClean="0">
                <a:solidFill>
                  <a:srgbClr val="0077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endParaRPr lang="en-US" dirty="0">
              <a:solidFill>
                <a:srgbClr val="0077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50376" y="1364580"/>
            <a:ext cx="1985749" cy="2749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0376" y="2886481"/>
            <a:ext cx="295474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0376" y="4380890"/>
            <a:ext cx="367124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0375" y="5875300"/>
            <a:ext cx="446964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0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been achieved so far…?</a:t>
            </a:r>
            <a:br>
              <a:rPr lang="en-US" dirty="0" smtClean="0"/>
            </a:br>
            <a:r>
              <a:rPr lang="en-US" dirty="0" smtClean="0"/>
              <a:t>ELRC Data in April 2017</a:t>
            </a:r>
            <a:endParaRPr lang="el-GR" dirty="0"/>
          </a:p>
        </p:txBody>
      </p:sp>
      <p:graphicFrame>
        <p:nvGraphicFramePr>
          <p:cNvPr id="5" name="Diagramm 8"/>
          <p:cNvGraphicFramePr/>
          <p:nvPr>
            <p:extLst>
              <p:ext uri="{D42A27DB-BD31-4B8C-83A1-F6EECF244321}">
                <p14:modId xmlns:p14="http://schemas.microsoft.com/office/powerpoint/2010/main" val="163658365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19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been achieved so far…?</a:t>
            </a:r>
            <a:br>
              <a:rPr lang="en-US" dirty="0" smtClean="0"/>
            </a:br>
            <a:r>
              <a:rPr lang="en-US" dirty="0" smtClean="0"/>
              <a:t>ELRC Data in October 2018</a:t>
            </a:r>
            <a:endParaRPr lang="el-GR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040714"/>
              </p:ext>
            </p:extLst>
          </p:nvPr>
        </p:nvGraphicFramePr>
        <p:xfrm>
          <a:off x="1660066" y="1994481"/>
          <a:ext cx="6006517" cy="3823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30415" y="1539379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than 430 LRs provided by ELRC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 bwMode="auto">
          <a:xfrm>
            <a:off x="1050183" y="1205589"/>
            <a:ext cx="7017271" cy="614615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endParaRPr lang="en-US" sz="800" b="0" dirty="0">
              <a:solidFill>
                <a:srgbClr val="646567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563053" y="2217195"/>
            <a:ext cx="2224411" cy="2224413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accent1"/>
                </a:solidFill>
                <a:latin typeface="Verdana"/>
              </a:rPr>
              <a:t>TRANSPORT</a:t>
            </a:r>
            <a:endParaRPr lang="en-US" sz="1200" dirty="0">
              <a:solidFill>
                <a:schemeClr val="accent1"/>
              </a:solidFill>
              <a:latin typeface="Verdana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090161" y="4405784"/>
            <a:ext cx="2162019" cy="2162019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accent1"/>
                </a:solidFill>
                <a:latin typeface="Verdana"/>
              </a:rPr>
              <a:t>ENERGY</a:t>
            </a:r>
            <a:endParaRPr lang="en-US" sz="1200" dirty="0">
              <a:solidFill>
                <a:schemeClr val="accent1"/>
              </a:solidFill>
              <a:latin typeface="Verdana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630139" y="2612621"/>
            <a:ext cx="3471949" cy="2892994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endParaRPr lang="en-US" sz="800" b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3793756" y="3872462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1"/>
                </a:solidFill>
                <a:latin typeface="Verdana"/>
              </a:rPr>
              <a:t>TELECOM</a:t>
            </a:r>
            <a:endParaRPr lang="en-US" sz="1200" dirty="0">
              <a:solidFill>
                <a:schemeClr val="accent1"/>
              </a:solidFill>
              <a:latin typeface="Verdana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75" y="1479863"/>
            <a:ext cx="2447510" cy="808265"/>
          </a:xfrm>
          <a:prstGeom prst="rect">
            <a:avLst/>
          </a:prstGeom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900782" y="112798"/>
            <a:ext cx="5765801" cy="838816"/>
          </a:xfrm>
        </p:spPr>
        <p:txBody>
          <a:bodyPr/>
          <a:lstStyle/>
          <a:p>
            <a:r>
              <a:rPr lang="en-US" sz="3200" dirty="0"/>
              <a:t>The ELRC context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2839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been achieved so far…?</a:t>
            </a:r>
            <a:br>
              <a:rPr lang="en-US" dirty="0" smtClean="0"/>
            </a:br>
            <a:r>
              <a:rPr lang="en-US" dirty="0" smtClean="0"/>
              <a:t>ELRC Data by language</a:t>
            </a:r>
            <a:endParaRPr lang="el-GR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3778053897"/>
              </p:ext>
            </p:extLst>
          </p:nvPr>
        </p:nvGraphicFramePr>
        <p:xfrm>
          <a:off x="812799" y="1335315"/>
          <a:ext cx="7473538" cy="48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300094" y="4068660"/>
            <a:ext cx="356532" cy="173652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ELRC for you… 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205330"/>
            <a:ext cx="8255000" cy="4672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ELRC-SHARE Repository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 to, sharing and contribution of language resources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 to tools and services catalogue (upcoming)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https://elrc-share.eu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09" y="3070905"/>
            <a:ext cx="6461732" cy="31841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150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ELRC for you… 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290749"/>
            <a:ext cx="8255000" cy="4672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ELRC Technical and Legal Helpdesk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Continuous support for potential data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contributors (phone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email, …)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Accessible online via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www.lr-coordination.eu/helpdesk</a:t>
            </a:r>
            <a:endParaRPr lang="en-US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754" y="2523357"/>
            <a:ext cx="5717678" cy="36731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389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ELRC for you… 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304001"/>
            <a:ext cx="8255000" cy="4672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ELRC </a:t>
            </a:r>
            <a:r>
              <a:rPr lang="en-GB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On-site assistance</a:t>
            </a:r>
            <a:endParaRPr lang="en-GB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Submit request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online at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www.lr-coordination.eu/services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324" y="2222823"/>
            <a:ext cx="5898573" cy="3946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48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38148" y="1716191"/>
            <a:ext cx="8267701" cy="2327025"/>
          </a:xfrm>
        </p:spPr>
        <p:txBody>
          <a:bodyPr/>
          <a:lstStyle/>
          <a:p>
            <a:r>
              <a:rPr lang="en-US" sz="4400" dirty="0" smtClean="0"/>
              <a:t>Thank you for your attention!</a:t>
            </a:r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5" name="Untertitel 1"/>
          <p:cNvSpPr txBox="1">
            <a:spLocks/>
          </p:cNvSpPr>
          <p:nvPr/>
        </p:nvSpPr>
        <p:spPr>
          <a:xfrm>
            <a:off x="1142999" y="3319272"/>
            <a:ext cx="6858000" cy="28061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sz="2400" dirty="0" smtClean="0"/>
          </a:p>
          <a:p>
            <a:pPr marL="0" indent="0" algn="ctr">
              <a:buNone/>
            </a:pPr>
            <a:endParaRPr lang="de-DE" sz="2400" dirty="0"/>
          </a:p>
          <a:p>
            <a:pPr marL="0" indent="0" algn="ctr">
              <a:buNone/>
            </a:pP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Email: </a:t>
            </a:r>
            <a:r>
              <a:rPr lang="de-DE" sz="2400" dirty="0" err="1" smtClean="0">
                <a:solidFill>
                  <a:schemeClr val="accent1">
                    <a:lumMod val="50000"/>
                  </a:schemeClr>
                </a:solidFill>
              </a:rPr>
              <a:t>info@lr-coordination.eu</a:t>
            </a:r>
            <a:endParaRPr lang="de-DE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2400" dirty="0" smtClean="0">
                <a:solidFill>
                  <a:schemeClr val="accent1">
                    <a:lumMod val="50000"/>
                  </a:schemeClr>
                </a:solidFill>
              </a:rPr>
              <a:t>Website: www.lr-coordination.eu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b="42824"/>
          <a:stretch/>
        </p:blipFill>
        <p:spPr>
          <a:xfrm>
            <a:off x="0" y="5463313"/>
            <a:ext cx="9144000" cy="13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 bwMode="auto">
          <a:xfrm>
            <a:off x="1050183" y="1205589"/>
            <a:ext cx="7017271" cy="614615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endParaRPr lang="en-US" sz="800" b="0" dirty="0">
              <a:solidFill>
                <a:srgbClr val="646567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563053" y="2217195"/>
            <a:ext cx="2224411" cy="2224413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FFFFFF"/>
                </a:solidFill>
                <a:latin typeface="Verdana"/>
              </a:rPr>
              <a:t>TRANSPORT</a:t>
            </a:r>
            <a:endParaRPr lang="en-US" sz="12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090161" y="4405784"/>
            <a:ext cx="2162019" cy="2162019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FFFFFF"/>
                </a:solidFill>
                <a:latin typeface="Verdana"/>
              </a:rPr>
              <a:t>ENERGY</a:t>
            </a:r>
            <a:endParaRPr lang="en-US" sz="12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630139" y="2612621"/>
            <a:ext cx="3471949" cy="2892994"/>
          </a:xfrm>
          <a:prstGeom prst="ellipse">
            <a:avLst/>
          </a:prstGeom>
          <a:solidFill>
            <a:srgbClr val="0F5494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endParaRPr lang="en-US" sz="800" b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3793756" y="3872462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FF"/>
                </a:solidFill>
                <a:latin typeface="Verdana"/>
              </a:rPr>
              <a:t>TELECOM</a:t>
            </a:r>
          </a:p>
        </p:txBody>
      </p:sp>
      <p:grpSp>
        <p:nvGrpSpPr>
          <p:cNvPr id="7" name="Ομάδα 6"/>
          <p:cNvGrpSpPr/>
          <p:nvPr/>
        </p:nvGrpSpPr>
        <p:grpSpPr>
          <a:xfrm>
            <a:off x="4623572" y="2716662"/>
            <a:ext cx="2167530" cy="2603264"/>
            <a:chOff x="3176837" y="2703264"/>
            <a:chExt cx="2167530" cy="2603264"/>
          </a:xfrm>
        </p:grpSpPr>
        <p:grpSp>
          <p:nvGrpSpPr>
            <p:cNvPr id="2" name="Ομάδα 1"/>
            <p:cNvGrpSpPr/>
            <p:nvPr/>
          </p:nvGrpSpPr>
          <p:grpSpPr>
            <a:xfrm>
              <a:off x="3250264" y="4456504"/>
              <a:ext cx="850024" cy="850024"/>
              <a:chOff x="3250264" y="4456504"/>
              <a:chExt cx="850024" cy="850024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3250264" y="4456504"/>
                <a:ext cx="850024" cy="850024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t"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 b="0" dirty="0">
                  <a:solidFill>
                    <a:srgbClr val="646567"/>
                  </a:solidFill>
                  <a:latin typeface="Verdana"/>
                </a:endParaRPr>
              </a:p>
            </p:txBody>
          </p:sp>
          <p:sp>
            <p:nvSpPr>
              <p:cNvPr id="29" name="TextBox 16"/>
              <p:cNvSpPr txBox="1"/>
              <p:nvPr/>
            </p:nvSpPr>
            <p:spPr>
              <a:xfrm>
                <a:off x="3268755" y="4717371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 dirty="0" smtClean="0">
                    <a:solidFill>
                      <a:srgbClr val="FFFFFF"/>
                    </a:solidFill>
                    <a:latin typeface="Verdana"/>
                  </a:rPr>
                  <a:t>Broadband</a:t>
                </a:r>
                <a:endParaRPr lang="en-US" sz="800" dirty="0">
                  <a:solidFill>
                    <a:srgbClr val="FFFFFF"/>
                  </a:solidFill>
                  <a:latin typeface="Verdana"/>
                </a:endParaRPr>
              </a:p>
            </p:txBody>
          </p:sp>
        </p:grpSp>
        <p:grpSp>
          <p:nvGrpSpPr>
            <p:cNvPr id="6" name="Ομάδα 5"/>
            <p:cNvGrpSpPr/>
            <p:nvPr/>
          </p:nvGrpSpPr>
          <p:grpSpPr>
            <a:xfrm>
              <a:off x="3176837" y="2703264"/>
              <a:ext cx="2167530" cy="1672560"/>
              <a:chOff x="3176837" y="2703264"/>
              <a:chExt cx="2167530" cy="1672560"/>
            </a:xfrm>
          </p:grpSpPr>
          <p:sp>
            <p:nvSpPr>
              <p:cNvPr id="26" name="Oval 25"/>
              <p:cNvSpPr/>
              <p:nvPr/>
            </p:nvSpPr>
            <p:spPr bwMode="auto">
              <a:xfrm>
                <a:off x="3176837" y="2703264"/>
                <a:ext cx="2134157" cy="1672560"/>
              </a:xfrm>
              <a:prstGeom prst="ellipse">
                <a:avLst/>
              </a:prstGeom>
              <a:solidFill>
                <a:srgbClr val="FFD624"/>
              </a:solidFill>
              <a:ln>
                <a:noFill/>
              </a:ln>
              <a:effectLst>
                <a:outerShdw blurRad="381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t"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 b="0" dirty="0">
                  <a:solidFill>
                    <a:srgbClr val="646567"/>
                  </a:solidFill>
                  <a:latin typeface="Verdana"/>
                </a:endParaRPr>
              </a:p>
            </p:txBody>
          </p:sp>
          <p:sp>
            <p:nvSpPr>
              <p:cNvPr id="30" name="TextBox 17"/>
              <p:cNvSpPr txBox="1"/>
              <p:nvPr/>
            </p:nvSpPr>
            <p:spPr>
              <a:xfrm>
                <a:off x="3201985" y="2962055"/>
                <a:ext cx="2142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600" b="1" kern="1200">
                    <a:solidFill>
                      <a:srgbClr val="FFD624"/>
                    </a:solidFill>
                    <a:latin typeface="Verdana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00" dirty="0" smtClean="0">
                    <a:solidFill>
                      <a:srgbClr val="0F5494"/>
                    </a:solidFill>
                    <a:latin typeface="Verdana"/>
                  </a:rPr>
                  <a:t>CEF Digital: Digital </a:t>
                </a:r>
                <a:endParaRPr lang="en-US" sz="900" dirty="0">
                  <a:solidFill>
                    <a:srgbClr val="0F5494"/>
                  </a:solidFill>
                  <a:latin typeface="Verdana"/>
                </a:endParaRPr>
              </a:p>
              <a:p>
                <a:pPr algn="ctr"/>
                <a:r>
                  <a:rPr lang="en-US" sz="900" dirty="0">
                    <a:solidFill>
                      <a:srgbClr val="0F5494"/>
                    </a:solidFill>
                    <a:latin typeface="Verdana"/>
                  </a:rPr>
                  <a:t>Service </a:t>
                </a:r>
                <a:r>
                  <a:rPr lang="en-US" sz="900" dirty="0" smtClean="0">
                    <a:solidFill>
                      <a:srgbClr val="0F5494"/>
                    </a:solidFill>
                    <a:latin typeface="Verdana"/>
                  </a:rPr>
                  <a:t>Infrastructures</a:t>
                </a:r>
                <a:endParaRPr lang="en-US" sz="900" dirty="0">
                  <a:solidFill>
                    <a:srgbClr val="0F5494"/>
                  </a:solidFill>
                  <a:latin typeface="Verdana"/>
                </a:endParaRPr>
              </a:p>
            </p:txBody>
          </p: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75" y="1479863"/>
            <a:ext cx="2447510" cy="808265"/>
          </a:xfrm>
          <a:prstGeom prst="rect">
            <a:avLst/>
          </a:prstGeom>
        </p:spPr>
      </p:pic>
      <p:sp>
        <p:nvSpPr>
          <p:cNvPr id="27" name="Oval 24"/>
          <p:cNvSpPr/>
          <p:nvPr/>
        </p:nvSpPr>
        <p:spPr bwMode="auto">
          <a:xfrm>
            <a:off x="4893310" y="3314007"/>
            <a:ext cx="1584869" cy="10936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err="1" smtClean="0">
                <a:solidFill>
                  <a:srgbClr val="646567"/>
                </a:solidFill>
                <a:latin typeface="Verdana"/>
              </a:rPr>
              <a:t>eTranslation</a:t>
            </a:r>
            <a:endParaRPr lang="en-US" sz="800" dirty="0">
              <a:solidFill>
                <a:srgbClr val="646567"/>
              </a:solidFill>
              <a:latin typeface="Verdana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900782" y="112798"/>
            <a:ext cx="5765801" cy="838816"/>
          </a:xfrm>
        </p:spPr>
        <p:txBody>
          <a:bodyPr/>
          <a:lstStyle/>
          <a:p>
            <a:r>
              <a:rPr lang="en-US" sz="3200" dirty="0"/>
              <a:t>The ELRC context</a:t>
            </a:r>
            <a:endParaRPr lang="el-GR" sz="3200" dirty="0"/>
          </a:p>
        </p:txBody>
      </p:sp>
      <p:grpSp>
        <p:nvGrpSpPr>
          <p:cNvPr id="5" name="Ομάδα 4"/>
          <p:cNvGrpSpPr/>
          <p:nvPr/>
        </p:nvGrpSpPr>
        <p:grpSpPr>
          <a:xfrm>
            <a:off x="5375915" y="3707617"/>
            <a:ext cx="638371" cy="708421"/>
            <a:chOff x="3929180" y="3647302"/>
            <a:chExt cx="638371" cy="708421"/>
          </a:xfrm>
        </p:grpSpPr>
        <p:sp>
          <p:nvSpPr>
            <p:cNvPr id="3" name="Έλλειψη 2"/>
            <p:cNvSpPr/>
            <p:nvPr/>
          </p:nvSpPr>
          <p:spPr>
            <a:xfrm>
              <a:off x="3929180" y="3822568"/>
              <a:ext cx="638371" cy="533155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4" name="Ευθύγραμμο βέλος σύνδεσης 13"/>
            <p:cNvCxnSpPr>
              <a:stCxn id="3" idx="0"/>
            </p:cNvCxnSpPr>
            <p:nvPr/>
          </p:nvCxnSpPr>
          <p:spPr>
            <a:xfrm flipV="1">
              <a:off x="4248366" y="3647302"/>
              <a:ext cx="0" cy="1752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95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304" y="142146"/>
            <a:ext cx="6178730" cy="838816"/>
          </a:xfrm>
        </p:spPr>
        <p:txBody>
          <a:bodyPr/>
          <a:lstStyle/>
          <a:p>
            <a:r>
              <a:rPr lang="en-US" dirty="0" smtClean="0"/>
              <a:t>Heads 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GB" dirty="0" smtClean="0"/>
              <a:t>organisations</a:t>
            </a:r>
            <a:r>
              <a:rPr lang="en-US" dirty="0" smtClean="0"/>
              <a:t> behind the ELRC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2365473"/>
            <a:ext cx="8255000" cy="7244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ELRC Consortium:</a:t>
            </a:r>
          </a:p>
          <a:p>
            <a:endParaRPr lang="en-GB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875212"/>
            <a:ext cx="2880000" cy="657126"/>
          </a:xfrm>
          <a:prstGeom prst="rect">
            <a:avLst/>
          </a:prstGeom>
        </p:spPr>
      </p:pic>
      <p:pic>
        <p:nvPicPr>
          <p:cNvPr id="7" name="Grafik 6" descr="C:\Users\anlo01\Documents\Projects\ELRC\Media Campaign\LREC\ELRC Flyer\Logo ELDA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05" y="3678947"/>
            <a:ext cx="938212" cy="1049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C:\Users\anlo01\Documents\Projects\ELRC\Media Campaign\LREC\ELRC Flyer\Logo ILSP 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22" y="3789121"/>
            <a:ext cx="1066800" cy="829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C:\Users\anlo01\Documents\Projects\ELRC\Media Campaign\LREC\ELRC Flyer\Logo Tilde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27" y="3742214"/>
            <a:ext cx="952500" cy="867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6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304" y="142146"/>
            <a:ext cx="6178730" cy="838816"/>
          </a:xfrm>
        </p:spPr>
        <p:txBody>
          <a:bodyPr/>
          <a:lstStyle/>
          <a:p>
            <a:r>
              <a:rPr lang="en-US" dirty="0" smtClean="0"/>
              <a:t>Heads 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GB" dirty="0" smtClean="0"/>
              <a:t>organisations</a:t>
            </a:r>
            <a:r>
              <a:rPr lang="en-US" dirty="0" smtClean="0"/>
              <a:t> behind the ELRC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218437" y="1710929"/>
            <a:ext cx="3255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30 ELRC Technological National Anchor Points</a:t>
            </a:r>
          </a:p>
          <a:p>
            <a:endParaRPr lang="en-GB" sz="2000" b="1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GB" sz="2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30 ELRC Public Services National Anchor Points</a:t>
            </a:r>
          </a:p>
          <a:p>
            <a:endParaRPr lang="en-GB" sz="20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r="22583"/>
          <a:stretch/>
        </p:blipFill>
        <p:spPr>
          <a:xfrm>
            <a:off x="900032" y="1368884"/>
            <a:ext cx="3489088" cy="46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304" y="142146"/>
            <a:ext cx="6178730" cy="838816"/>
          </a:xfrm>
        </p:spPr>
        <p:txBody>
          <a:bodyPr/>
          <a:lstStyle/>
          <a:p>
            <a:r>
              <a:rPr lang="en-US" dirty="0" smtClean="0"/>
              <a:t>The ELRC anchor points in Bulgaria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Ορθογώνιο 8"/>
          <p:cNvSpPr/>
          <p:nvPr/>
        </p:nvSpPr>
        <p:spPr>
          <a:xfrm>
            <a:off x="2668848" y="1618421"/>
            <a:ext cx="61693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Hristina Dobreva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Ministry of Transport, Information Technology and Communications, Information Technology Directorate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810363" y="3926670"/>
            <a:ext cx="55771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Svetla </a:t>
            </a:r>
            <a:r>
              <a:rPr 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Koeva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Bulgarian Language, Bulgarian Academy of Sciences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4"/>
          <a:stretch/>
        </p:blipFill>
        <p:spPr bwMode="auto">
          <a:xfrm>
            <a:off x="1439591" y="1774372"/>
            <a:ext cx="913765" cy="13193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91" y="3958431"/>
            <a:ext cx="987425" cy="1283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10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ELRC do?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684606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D9760E-B40A-DC42-A79A-DAF468F11A76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8" name="Diagramm 17"/>
          <p:cNvGraphicFramePr/>
          <p:nvPr>
            <p:extLst>
              <p:ext uri="{D42A27DB-BD31-4B8C-83A1-F6EECF244321}">
                <p14:modId xmlns:p14="http://schemas.microsoft.com/office/powerpoint/2010/main" val="397906450"/>
              </p:ext>
            </p:extLst>
          </p:nvPr>
        </p:nvGraphicFramePr>
        <p:xfrm>
          <a:off x="380011" y="1397000"/>
          <a:ext cx="8360228" cy="4683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94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ELRC…?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44500" y="1263479"/>
            <a:ext cx="8255000" cy="47810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 facilitate multilingual communication and exchange of information in key public service scenarios</a:t>
            </a:r>
          </a:p>
          <a:p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How? With the right language resources!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Examples of public services scenarios to which </a:t>
            </a:r>
            <a:r>
              <a:rPr lang="en-GB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eTranslation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may be applied: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Consumer Rights (ODR),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Social Security (EESSI),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Justice (eJustice),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Commerce (BRIS),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Data (EDP),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1828" y="209064"/>
            <a:ext cx="6373605" cy="790917"/>
          </a:xfrm>
        </p:spPr>
        <p:txBody>
          <a:bodyPr/>
          <a:lstStyle/>
          <a:p>
            <a:r>
              <a:rPr lang="de-DE" b="1" dirty="0" smtClean="0"/>
              <a:t>Language </a:t>
            </a:r>
            <a:r>
              <a:rPr lang="de-DE" b="1" dirty="0" err="1"/>
              <a:t>equality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digital </a:t>
            </a:r>
            <a:r>
              <a:rPr lang="de-DE" b="1" dirty="0" err="1"/>
              <a:t>age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1" b="1990"/>
          <a:stretch/>
        </p:blipFill>
        <p:spPr>
          <a:xfrm>
            <a:off x="462356" y="1315453"/>
            <a:ext cx="8165432" cy="492206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358269" y="2407462"/>
            <a:ext cx="63736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cap="small" dirty="0"/>
              <a:t>The European Parliament voted in </a:t>
            </a:r>
            <a:r>
              <a:rPr lang="en-GB" sz="3200" cap="small" dirty="0" err="1"/>
              <a:t>favor</a:t>
            </a:r>
            <a:r>
              <a:rPr lang="en-GB" sz="3200" cap="small" dirty="0"/>
              <a:t> of the resolution on "</a:t>
            </a:r>
            <a:r>
              <a:rPr lang="en-GB" sz="3200" b="1" cap="small" dirty="0"/>
              <a:t>Language equality in the digital age” </a:t>
            </a:r>
            <a:r>
              <a:rPr lang="en-GB" sz="3200" cap="small" dirty="0"/>
              <a:t>on 11. September</a:t>
            </a:r>
          </a:p>
        </p:txBody>
      </p:sp>
    </p:spTree>
    <p:extLst>
      <p:ext uri="{BB962C8B-B14F-4D97-AF65-F5344CB8AC3E}">
        <p14:creationId xmlns:p14="http://schemas.microsoft.com/office/powerpoint/2010/main" val="5019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6B9F6F7D55E1459EE00C175EC0DD3D" ma:contentTypeVersion="2" ma:contentTypeDescription="Create a new document." ma:contentTypeScope="" ma:versionID="5adc7c126ab7857603bb1c87fc3e13c8">
  <xsd:schema xmlns:xsd="http://www.w3.org/2001/XMLSchema" xmlns:xs="http://www.w3.org/2001/XMLSchema" xmlns:p="http://schemas.microsoft.com/office/2006/metadata/properties" xmlns:ns2="5c8bdcd3-e494-43a3-936d-eefeae42817c" targetNamespace="http://schemas.microsoft.com/office/2006/metadata/properties" ma:root="true" ma:fieldsID="aa7244c2ea2cf13286fd93ff75750c1e" ns2:_="">
    <xsd:import namespace="5c8bdcd3-e494-43a3-936d-eefeae4281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bdcd3-e494-43a3-936d-eefeae4281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20FC3F-35B7-4FC6-BFB1-8C35AA8A15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8bdcd3-e494-43a3-936d-eefeae4281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7E09E2-03FF-420C-AC9F-CAFE8E7BD4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FEE930-0AA9-4AB3-979F-CBC11F2CBA92}">
  <ds:schemaRefs>
    <ds:schemaRef ds:uri="http://schemas.microsoft.com/office/2006/documentManagement/types"/>
    <ds:schemaRef ds:uri="5c8bdcd3-e494-43a3-936d-eefeae42817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673</Words>
  <Application>Microsoft Office PowerPoint</Application>
  <PresentationFormat>On-screen Show (4:3)</PresentationFormat>
  <Paragraphs>168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Symbol</vt:lpstr>
      <vt:lpstr>Verdana</vt:lpstr>
      <vt:lpstr>Wingdings</vt:lpstr>
      <vt:lpstr>Body</vt:lpstr>
      <vt:lpstr> The European Language Resource Coordination (ELRC)  Stelios Piperidis Institute for Language and Speech Processing / Athena R.C. ELRC</vt:lpstr>
      <vt:lpstr>The ELRC context</vt:lpstr>
      <vt:lpstr>The ELRC context</vt:lpstr>
      <vt:lpstr>Heads &amp; organisations behind the ELRC</vt:lpstr>
      <vt:lpstr>Heads &amp; organisations behind the ELRC</vt:lpstr>
      <vt:lpstr>The ELRC anchor points in Bulgaria</vt:lpstr>
      <vt:lpstr>What does ELRC do?</vt:lpstr>
      <vt:lpstr>Why ELRC…?</vt:lpstr>
      <vt:lpstr>Language equality in the digital age</vt:lpstr>
      <vt:lpstr>Language equality in the digital age</vt:lpstr>
      <vt:lpstr>Language equality in the digital age</vt:lpstr>
      <vt:lpstr>Language equality in the digital age</vt:lpstr>
      <vt:lpstr>Why ELRC…?</vt:lpstr>
      <vt:lpstr>What does ELRC do?</vt:lpstr>
      <vt:lpstr>How to make it work…?</vt:lpstr>
      <vt:lpstr>How to make it work…?</vt:lpstr>
      <vt:lpstr>What has been achieved so far…? The ELRC network</vt:lpstr>
      <vt:lpstr>What has been achieved so far…? ELRC Data in April 2017</vt:lpstr>
      <vt:lpstr>What has been achieved so far…? ELRC Data in October 2018</vt:lpstr>
      <vt:lpstr>What has been achieved so far…? ELRC Data by language</vt:lpstr>
      <vt:lpstr>ELRC for you… </vt:lpstr>
      <vt:lpstr>ELRC for you… </vt:lpstr>
      <vt:lpstr>ELRC for you… 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Arle Lommel</dc:creator>
  <cp:lastModifiedBy>Hristina Dobreva</cp:lastModifiedBy>
  <cp:revision>683</cp:revision>
  <cp:lastPrinted>2017-07-18T16:53:08Z</cp:lastPrinted>
  <dcterms:created xsi:type="dcterms:W3CDTF">2015-01-09T09:23:11Z</dcterms:created>
  <dcterms:modified xsi:type="dcterms:W3CDTF">2018-10-26T12:40:57Z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0x010100FE6B9F6F7D55E1459EE00C175EC0DD3D</vt:lpwstr>
  </property>
</Properties>
</file>